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1F6F"/>
    <a:srgbClr val="1BAD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p:scale>
          <a:sx n="25" d="100"/>
          <a:sy n="25" d="100"/>
        </p:scale>
        <p:origin x="-2334" y="-72"/>
      </p:cViewPr>
      <p:guideLst>
        <p:guide orient="horz" pos="13481"/>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dirty="0"/>
              <a:t>Click to edit Master title style</a:t>
            </a:r>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0CC9F7-D257-4BAC-A474-C6A6F00F5EB8}" type="datetimeFigureOut">
              <a:rPr lang="el-GR" smtClean="0"/>
              <a:t>25/4/2024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79D5956-AB8E-402E-B39F-EF9FEE3B9AA4}" type="slidenum">
              <a:rPr lang="el-GR" smtClean="0"/>
              <a:t>‹#›</a:t>
            </a:fld>
            <a:endParaRPr lang="el-GR"/>
          </a:p>
        </p:txBody>
      </p:sp>
      <p:grpSp>
        <p:nvGrpSpPr>
          <p:cNvPr id="12" name="Group 11">
            <a:extLst>
              <a:ext uri="{FF2B5EF4-FFF2-40B4-BE49-F238E27FC236}">
                <a16:creationId xmlns:a16="http://schemas.microsoft.com/office/drawing/2014/main" xmlns="" id="{63751567-050E-76DB-0399-A8C380CD2F84}"/>
              </a:ext>
            </a:extLst>
          </p:cNvPr>
          <p:cNvGrpSpPr/>
          <p:nvPr userDrawn="1"/>
        </p:nvGrpSpPr>
        <p:grpSpPr>
          <a:xfrm>
            <a:off x="1" y="0"/>
            <a:ext cx="30204442" cy="5934887"/>
            <a:chOff x="1" y="0"/>
            <a:chExt cx="30204442" cy="5934887"/>
          </a:xfrm>
        </p:grpSpPr>
        <p:pic>
          <p:nvPicPr>
            <p:cNvPr id="8" name="Picture 7">
              <a:extLst>
                <a:ext uri="{FF2B5EF4-FFF2-40B4-BE49-F238E27FC236}">
                  <a16:creationId xmlns:a16="http://schemas.microsoft.com/office/drawing/2014/main" xmlns="" id="{C2DD58E7-9A20-074E-ADBB-FC5F699E33AD}"/>
                </a:ext>
              </a:extLst>
            </p:cNvPr>
            <p:cNvPicPr>
              <a:picLocks noChangeAspect="1"/>
            </p:cNvPicPr>
            <p:nvPr userDrawn="1"/>
          </p:nvPicPr>
          <p:blipFill rotWithShape="1">
            <a:blip r:embed="rId2"/>
            <a:srcRect r="21550" b="15278"/>
            <a:stretch/>
          </p:blipFill>
          <p:spPr>
            <a:xfrm>
              <a:off x="1" y="0"/>
              <a:ext cx="15137606" cy="5934887"/>
            </a:xfrm>
            <a:prstGeom prst="rect">
              <a:avLst/>
            </a:prstGeom>
          </p:spPr>
        </p:pic>
        <p:pic>
          <p:nvPicPr>
            <p:cNvPr id="11" name="Picture 10">
              <a:extLst>
                <a:ext uri="{FF2B5EF4-FFF2-40B4-BE49-F238E27FC236}">
                  <a16:creationId xmlns:a16="http://schemas.microsoft.com/office/drawing/2014/main" xmlns="" id="{6D771A89-6812-93BD-7775-429A51D339A2}"/>
                </a:ext>
              </a:extLst>
            </p:cNvPr>
            <p:cNvPicPr>
              <a:picLocks noChangeAspect="1"/>
            </p:cNvPicPr>
            <p:nvPr userDrawn="1"/>
          </p:nvPicPr>
          <p:blipFill rotWithShape="1">
            <a:blip r:embed="rId2"/>
            <a:srcRect l="610" r="21550" b="15278"/>
            <a:stretch/>
          </p:blipFill>
          <p:spPr>
            <a:xfrm flipH="1">
              <a:off x="15137606" y="0"/>
              <a:ext cx="15066837" cy="5934887"/>
            </a:xfrm>
            <a:prstGeom prst="rect">
              <a:avLst/>
            </a:prstGeom>
          </p:spPr>
        </p:pic>
      </p:grpSp>
      <p:pic>
        <p:nvPicPr>
          <p:cNvPr id="13" name="Picture 47">
            <a:extLst>
              <a:ext uri="{FF2B5EF4-FFF2-40B4-BE49-F238E27FC236}">
                <a16:creationId xmlns:a16="http://schemas.microsoft.com/office/drawing/2014/main" xmlns="" id="{228E8BC0-03EC-04BC-1F8C-77A5BD036916}"/>
              </a:ext>
            </a:extLst>
          </p:cNvPr>
          <p:cNvPicPr>
            <a:picLocks noChangeAspect="1"/>
          </p:cNvPicPr>
          <p:nvPr userDrawn="1"/>
        </p:nvPicPr>
        <p:blipFill>
          <a:blip r:embed="rId3" cstate="print"/>
          <a:stretch>
            <a:fillRect/>
          </a:stretch>
        </p:blipFill>
        <p:spPr>
          <a:xfrm>
            <a:off x="4775632" y="4046103"/>
            <a:ext cx="4251494" cy="1462403"/>
          </a:xfrm>
          <a:prstGeom prst="rect">
            <a:avLst/>
          </a:prstGeom>
          <a:effectLst>
            <a:outerShdw blurRad="50800" dist="38100" dir="2700000" algn="tl" rotWithShape="0">
              <a:prstClr val="black">
                <a:alpha val="40000"/>
              </a:prstClr>
            </a:outerShdw>
          </a:effectLst>
        </p:spPr>
      </p:pic>
      <p:pic>
        <p:nvPicPr>
          <p:cNvPr id="16" name="Picture 15">
            <a:extLst>
              <a:ext uri="{FF2B5EF4-FFF2-40B4-BE49-F238E27FC236}">
                <a16:creationId xmlns:a16="http://schemas.microsoft.com/office/drawing/2014/main" xmlns="" id="{713EBC95-AFF2-83E9-4151-FE4229A29020}"/>
              </a:ext>
            </a:extLst>
          </p:cNvPr>
          <p:cNvPicPr>
            <a:picLocks noChangeAspect="1"/>
          </p:cNvPicPr>
          <p:nvPr userDrawn="1"/>
        </p:nvPicPr>
        <p:blipFill>
          <a:blip r:embed="rId4"/>
          <a:stretch>
            <a:fillRect/>
          </a:stretch>
        </p:blipFill>
        <p:spPr>
          <a:xfrm>
            <a:off x="27358567" y="2594195"/>
            <a:ext cx="1670449" cy="1816765"/>
          </a:xfrm>
          <a:prstGeom prst="rect">
            <a:avLst/>
          </a:prstGeom>
        </p:spPr>
      </p:pic>
      <p:sp>
        <p:nvSpPr>
          <p:cNvPr id="17" name="TextBox 8">
            <a:extLst>
              <a:ext uri="{FF2B5EF4-FFF2-40B4-BE49-F238E27FC236}">
                <a16:creationId xmlns:a16="http://schemas.microsoft.com/office/drawing/2014/main" xmlns="" id="{36299482-7153-02E1-0264-F23C690FC26B}"/>
              </a:ext>
            </a:extLst>
          </p:cNvPr>
          <p:cNvSpPr txBox="1">
            <a:spLocks noChangeArrowheads="1"/>
          </p:cNvSpPr>
          <p:nvPr userDrawn="1"/>
        </p:nvSpPr>
        <p:spPr bwMode="auto">
          <a:xfrm>
            <a:off x="70770" y="399998"/>
            <a:ext cx="30201189" cy="235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838" tIns="37413" rIns="74838" bIns="37413" anchor="t">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1" hangingPunct="1">
              <a:spcBef>
                <a:spcPts val="1000"/>
              </a:spcBef>
              <a:spcAft>
                <a:spcPts val="0"/>
              </a:spcAft>
              <a:buFontTx/>
              <a:buNone/>
            </a:pPr>
            <a:r>
              <a:rPr lang="en-US" altLang="en-US" sz="7000" b="1" dirty="0">
                <a:solidFill>
                  <a:schemeClr val="bg1"/>
                </a:solidFill>
                <a:latin typeface="Calibri"/>
                <a:ea typeface="MS PGothic"/>
                <a:cs typeface="Calibri"/>
              </a:rPr>
              <a:t>Emerging Tech Conference</a:t>
            </a:r>
            <a:endParaRPr lang="en-US" sz="7000" b="1" dirty="0">
              <a:solidFill>
                <a:schemeClr val="bg1"/>
              </a:solidFill>
              <a:latin typeface="Calibri"/>
              <a:cs typeface="Arial" panose="020B0604020202020204" pitchFamily="34" charset="0"/>
            </a:endParaRPr>
          </a:p>
          <a:p>
            <a:pPr algn="ctr" eaLnBrk="1" hangingPunct="1">
              <a:spcBef>
                <a:spcPts val="1000"/>
              </a:spcBef>
              <a:spcAft>
                <a:spcPts val="0"/>
              </a:spcAft>
              <a:buFontTx/>
              <a:buNone/>
            </a:pPr>
            <a:r>
              <a:rPr lang="en-US" altLang="en-US" sz="7000" b="1" dirty="0">
                <a:solidFill>
                  <a:schemeClr val="bg1"/>
                </a:solidFill>
                <a:latin typeface="Calibri"/>
                <a:ea typeface="MS PGothic"/>
                <a:cs typeface="Calibri"/>
              </a:rPr>
              <a:t>Edge Intelligence (ETCEI 2024)</a:t>
            </a:r>
          </a:p>
        </p:txBody>
      </p:sp>
      <p:sp>
        <p:nvSpPr>
          <p:cNvPr id="18" name="Rectangle 5">
            <a:extLst>
              <a:ext uri="{FF2B5EF4-FFF2-40B4-BE49-F238E27FC236}">
                <a16:creationId xmlns:a16="http://schemas.microsoft.com/office/drawing/2014/main" xmlns="" id="{8ACB0371-E44B-4A2B-BD5C-D05286567D5F}"/>
              </a:ext>
            </a:extLst>
          </p:cNvPr>
          <p:cNvSpPr>
            <a:spLocks noChangeArrowheads="1"/>
          </p:cNvSpPr>
          <p:nvPr userDrawn="1"/>
        </p:nvSpPr>
        <p:spPr bwMode="auto">
          <a:xfrm>
            <a:off x="0" y="3176656"/>
            <a:ext cx="30232339" cy="259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838" tIns="37413" rIns="74838" bIns="37413" anchor="t">
            <a:spAutoFit/>
          </a:bodyPr>
          <a:lstStyle>
            <a:lvl1pPr defTabSz="74930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74930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74930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74930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74930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fr-FR" sz="7000" b="1" dirty="0">
                <a:solidFill>
                  <a:schemeClr val="bg1"/>
                </a:solidFill>
                <a:latin typeface="Calibri"/>
                <a:ea typeface="MS PGothic"/>
                <a:cs typeface="Calibri"/>
              </a:rPr>
              <a:t>Poster title</a:t>
            </a:r>
          </a:p>
          <a:p>
            <a:pPr algn="ctr">
              <a:spcBef>
                <a:spcPct val="0"/>
              </a:spcBef>
              <a:buFontTx/>
              <a:buNone/>
            </a:pPr>
            <a:r>
              <a:rPr lang="en-US" altLang="fr-FR" sz="5000" b="1" dirty="0">
                <a:solidFill>
                  <a:schemeClr val="bg1"/>
                </a:solidFill>
                <a:latin typeface="Calibri"/>
                <a:ea typeface="MS PGothic"/>
                <a:cs typeface="Arial"/>
              </a:rPr>
              <a:t>Authorship</a:t>
            </a:r>
          </a:p>
          <a:p>
            <a:pPr algn="ctr">
              <a:spcBef>
                <a:spcPct val="0"/>
              </a:spcBef>
              <a:buFontTx/>
              <a:buNone/>
            </a:pPr>
            <a:r>
              <a:rPr lang="en-US" altLang="fr-FR" sz="4400" b="1" dirty="0">
                <a:solidFill>
                  <a:schemeClr val="bg1"/>
                </a:solidFill>
                <a:latin typeface="Calibri"/>
                <a:ea typeface="MS PGothic"/>
                <a:cs typeface="Arial"/>
              </a:rPr>
              <a:t>Affiliation</a:t>
            </a:r>
          </a:p>
        </p:txBody>
      </p:sp>
      <p:pic>
        <p:nvPicPr>
          <p:cNvPr id="20" name="Picture 19" descr="A logo with text and a black background&#10;&#10;Description automatically generated">
            <a:extLst>
              <a:ext uri="{FF2B5EF4-FFF2-40B4-BE49-F238E27FC236}">
                <a16:creationId xmlns:a16="http://schemas.microsoft.com/office/drawing/2014/main" xmlns="" id="{4D1E12B9-76A8-9A49-63A2-FDB5E57C57B3}"/>
              </a:ext>
            </a:extLst>
          </p:cNvPr>
          <p:cNvPicPr>
            <a:picLocks noChangeAspect="1"/>
          </p:cNvPicPr>
          <p:nvPr userDrawn="1"/>
        </p:nvPicPr>
        <p:blipFill rotWithShape="1">
          <a:blip r:embed="rId5">
            <a:lum bright="70000" contrast="-70000"/>
            <a:extLst>
              <a:ext uri="{28A0092B-C50C-407E-A947-70E740481C1C}">
                <a14:useLocalDpi xmlns:a14="http://schemas.microsoft.com/office/drawing/2010/main" val="0"/>
              </a:ext>
            </a:extLst>
          </a:blip>
          <a:srcRect t="16731" b="13793"/>
          <a:stretch/>
        </p:blipFill>
        <p:spPr>
          <a:xfrm>
            <a:off x="985277" y="504410"/>
            <a:ext cx="8129392" cy="2513340"/>
          </a:xfrm>
          <a:prstGeom prst="rect">
            <a:avLst/>
          </a:prstGeom>
        </p:spPr>
      </p:pic>
      <p:pic>
        <p:nvPicPr>
          <p:cNvPr id="22" name="Picture 21">
            <a:extLst>
              <a:ext uri="{FF2B5EF4-FFF2-40B4-BE49-F238E27FC236}">
                <a16:creationId xmlns:a16="http://schemas.microsoft.com/office/drawing/2014/main" xmlns="" id="{087B5EA8-E852-CB9A-80BC-7E1C8FD6F0B9}"/>
              </a:ext>
            </a:extLst>
          </p:cNvPr>
          <p:cNvPicPr>
            <a:picLocks noChangeAspect="1"/>
          </p:cNvPicPr>
          <p:nvPr userDrawn="1"/>
        </p:nvPicPr>
        <p:blipFill>
          <a:blip r:embed="rId6" cstate="print">
            <a:biLevel thresh="25000"/>
            <a:extLst>
              <a:ext uri="{28A0092B-C50C-407E-A947-70E740481C1C}">
                <a14:useLocalDpi xmlns:a14="http://schemas.microsoft.com/office/drawing/2010/main" val="0"/>
              </a:ext>
            </a:extLst>
          </a:blip>
          <a:stretch>
            <a:fillRect/>
          </a:stretch>
        </p:blipFill>
        <p:spPr>
          <a:xfrm>
            <a:off x="985277" y="3364160"/>
            <a:ext cx="2570727" cy="2570727"/>
          </a:xfrm>
          <a:prstGeom prst="rect">
            <a:avLst/>
          </a:prstGeom>
        </p:spPr>
      </p:pic>
    </p:spTree>
    <p:extLst>
      <p:ext uri="{BB962C8B-B14F-4D97-AF65-F5344CB8AC3E}">
        <p14:creationId xmlns:p14="http://schemas.microsoft.com/office/powerpoint/2010/main" val="52218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0CC9F7-D257-4BAC-A474-C6A6F00F5EB8}" type="datetimeFigureOut">
              <a:rPr lang="el-GR" smtClean="0"/>
              <a:t>25/4/2024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79D5956-AB8E-402E-B39F-EF9FEE3B9AA4}" type="slidenum">
              <a:rPr lang="el-GR" smtClean="0"/>
              <a:t>‹#›</a:t>
            </a:fld>
            <a:endParaRPr lang="el-GR"/>
          </a:p>
        </p:txBody>
      </p:sp>
    </p:spTree>
    <p:extLst>
      <p:ext uri="{BB962C8B-B14F-4D97-AF65-F5344CB8AC3E}">
        <p14:creationId xmlns:p14="http://schemas.microsoft.com/office/powerpoint/2010/main" val="38327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0CC9F7-D257-4BAC-A474-C6A6F00F5EB8}" type="datetimeFigureOut">
              <a:rPr lang="el-GR" smtClean="0"/>
              <a:t>25/4/2024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79D5956-AB8E-402E-B39F-EF9FEE3B9AA4}" type="slidenum">
              <a:rPr lang="el-GR" smtClean="0"/>
              <a:t>‹#›</a:t>
            </a:fld>
            <a:endParaRPr lang="el-GR"/>
          </a:p>
        </p:txBody>
      </p:sp>
    </p:spTree>
    <p:extLst>
      <p:ext uri="{BB962C8B-B14F-4D97-AF65-F5344CB8AC3E}">
        <p14:creationId xmlns:p14="http://schemas.microsoft.com/office/powerpoint/2010/main" val="3667879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0CC9F7-D257-4BAC-A474-C6A6F00F5EB8}" type="datetimeFigureOut">
              <a:rPr lang="el-GR" smtClean="0"/>
              <a:t>25/4/2024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79D5956-AB8E-402E-B39F-EF9FEE3B9AA4}" type="slidenum">
              <a:rPr lang="el-GR" smtClean="0"/>
              <a:t>‹#›</a:t>
            </a:fld>
            <a:endParaRPr lang="el-GR"/>
          </a:p>
        </p:txBody>
      </p:sp>
    </p:spTree>
    <p:extLst>
      <p:ext uri="{BB962C8B-B14F-4D97-AF65-F5344CB8AC3E}">
        <p14:creationId xmlns:p14="http://schemas.microsoft.com/office/powerpoint/2010/main" val="1256982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tint val="82000"/>
                  </a:schemeClr>
                </a:solidFill>
              </a:defRPr>
            </a:lvl1pPr>
            <a:lvl2pPr marL="1513743" indent="0">
              <a:buNone/>
              <a:defRPr sz="6622">
                <a:solidFill>
                  <a:schemeClr val="tx1">
                    <a:tint val="82000"/>
                  </a:schemeClr>
                </a:solidFill>
              </a:defRPr>
            </a:lvl2pPr>
            <a:lvl3pPr marL="3027487" indent="0">
              <a:buNone/>
              <a:defRPr sz="5960">
                <a:solidFill>
                  <a:schemeClr val="tx1">
                    <a:tint val="82000"/>
                  </a:schemeClr>
                </a:solidFill>
              </a:defRPr>
            </a:lvl3pPr>
            <a:lvl4pPr marL="4541230" indent="0">
              <a:buNone/>
              <a:defRPr sz="5297">
                <a:solidFill>
                  <a:schemeClr val="tx1">
                    <a:tint val="82000"/>
                  </a:schemeClr>
                </a:solidFill>
              </a:defRPr>
            </a:lvl4pPr>
            <a:lvl5pPr marL="6054974" indent="0">
              <a:buNone/>
              <a:defRPr sz="5297">
                <a:solidFill>
                  <a:schemeClr val="tx1">
                    <a:tint val="82000"/>
                  </a:schemeClr>
                </a:solidFill>
              </a:defRPr>
            </a:lvl5pPr>
            <a:lvl6pPr marL="7568717" indent="0">
              <a:buNone/>
              <a:defRPr sz="5297">
                <a:solidFill>
                  <a:schemeClr val="tx1">
                    <a:tint val="82000"/>
                  </a:schemeClr>
                </a:solidFill>
              </a:defRPr>
            </a:lvl6pPr>
            <a:lvl7pPr marL="9082461" indent="0">
              <a:buNone/>
              <a:defRPr sz="5297">
                <a:solidFill>
                  <a:schemeClr val="tx1">
                    <a:tint val="82000"/>
                  </a:schemeClr>
                </a:solidFill>
              </a:defRPr>
            </a:lvl7pPr>
            <a:lvl8pPr marL="10596204" indent="0">
              <a:buNone/>
              <a:defRPr sz="5297">
                <a:solidFill>
                  <a:schemeClr val="tx1">
                    <a:tint val="82000"/>
                  </a:schemeClr>
                </a:solidFill>
              </a:defRPr>
            </a:lvl8pPr>
            <a:lvl9pPr marL="12109948" indent="0">
              <a:buNone/>
              <a:defRPr sz="5297">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0CC9F7-D257-4BAC-A474-C6A6F00F5EB8}" type="datetimeFigureOut">
              <a:rPr lang="el-GR" smtClean="0"/>
              <a:t>25/4/2024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79D5956-AB8E-402E-B39F-EF9FEE3B9AA4}" type="slidenum">
              <a:rPr lang="el-GR" smtClean="0"/>
              <a:t>‹#›</a:t>
            </a:fld>
            <a:endParaRPr lang="el-GR"/>
          </a:p>
        </p:txBody>
      </p:sp>
    </p:spTree>
    <p:extLst>
      <p:ext uri="{BB962C8B-B14F-4D97-AF65-F5344CB8AC3E}">
        <p14:creationId xmlns:p14="http://schemas.microsoft.com/office/powerpoint/2010/main" val="4022538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0CC9F7-D257-4BAC-A474-C6A6F00F5EB8}" type="datetimeFigureOut">
              <a:rPr lang="el-GR" smtClean="0"/>
              <a:t>25/4/2024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79D5956-AB8E-402E-B39F-EF9FEE3B9AA4}" type="slidenum">
              <a:rPr lang="el-GR" smtClean="0"/>
              <a:t>‹#›</a:t>
            </a:fld>
            <a:endParaRPr lang="el-GR"/>
          </a:p>
        </p:txBody>
      </p:sp>
    </p:spTree>
    <p:extLst>
      <p:ext uri="{BB962C8B-B14F-4D97-AF65-F5344CB8AC3E}">
        <p14:creationId xmlns:p14="http://schemas.microsoft.com/office/powerpoint/2010/main" val="4044318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0CC9F7-D257-4BAC-A474-C6A6F00F5EB8}" type="datetimeFigureOut">
              <a:rPr lang="el-GR" smtClean="0"/>
              <a:t>25/4/2024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79D5956-AB8E-402E-B39F-EF9FEE3B9AA4}" type="slidenum">
              <a:rPr lang="el-GR" smtClean="0"/>
              <a:t>‹#›</a:t>
            </a:fld>
            <a:endParaRPr lang="el-GR"/>
          </a:p>
        </p:txBody>
      </p:sp>
    </p:spTree>
    <p:extLst>
      <p:ext uri="{BB962C8B-B14F-4D97-AF65-F5344CB8AC3E}">
        <p14:creationId xmlns:p14="http://schemas.microsoft.com/office/powerpoint/2010/main" val="58263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0CC9F7-D257-4BAC-A474-C6A6F00F5EB8}" type="datetimeFigureOut">
              <a:rPr lang="el-GR" smtClean="0"/>
              <a:t>25/4/2024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79D5956-AB8E-402E-B39F-EF9FEE3B9AA4}" type="slidenum">
              <a:rPr lang="el-GR" smtClean="0"/>
              <a:t>‹#›</a:t>
            </a:fld>
            <a:endParaRPr lang="el-GR"/>
          </a:p>
        </p:txBody>
      </p:sp>
    </p:spTree>
    <p:extLst>
      <p:ext uri="{BB962C8B-B14F-4D97-AF65-F5344CB8AC3E}">
        <p14:creationId xmlns:p14="http://schemas.microsoft.com/office/powerpoint/2010/main" val="1894944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0CC9F7-D257-4BAC-A474-C6A6F00F5EB8}" type="datetimeFigureOut">
              <a:rPr lang="el-GR" smtClean="0"/>
              <a:t>25/4/2024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79D5956-AB8E-402E-B39F-EF9FEE3B9AA4}" type="slidenum">
              <a:rPr lang="el-GR" smtClean="0"/>
              <a:t>‹#›</a:t>
            </a:fld>
            <a:endParaRPr lang="el-GR"/>
          </a:p>
        </p:txBody>
      </p:sp>
    </p:spTree>
    <p:extLst>
      <p:ext uri="{BB962C8B-B14F-4D97-AF65-F5344CB8AC3E}">
        <p14:creationId xmlns:p14="http://schemas.microsoft.com/office/powerpoint/2010/main" val="4074973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230CC9F7-D257-4BAC-A474-C6A6F00F5EB8}" type="datetimeFigureOut">
              <a:rPr lang="el-GR" smtClean="0"/>
              <a:t>25/4/2024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79D5956-AB8E-402E-B39F-EF9FEE3B9AA4}" type="slidenum">
              <a:rPr lang="el-GR" smtClean="0"/>
              <a:t>‹#›</a:t>
            </a:fld>
            <a:endParaRPr lang="el-GR"/>
          </a:p>
        </p:txBody>
      </p:sp>
    </p:spTree>
    <p:extLst>
      <p:ext uri="{BB962C8B-B14F-4D97-AF65-F5344CB8AC3E}">
        <p14:creationId xmlns:p14="http://schemas.microsoft.com/office/powerpoint/2010/main" val="2645389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230CC9F7-D257-4BAC-A474-C6A6F00F5EB8}" type="datetimeFigureOut">
              <a:rPr lang="el-GR" smtClean="0"/>
              <a:t>25/4/2024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79D5956-AB8E-402E-B39F-EF9FEE3B9AA4}" type="slidenum">
              <a:rPr lang="el-GR" smtClean="0"/>
              <a:t>‹#›</a:t>
            </a:fld>
            <a:endParaRPr lang="el-GR"/>
          </a:p>
        </p:txBody>
      </p:sp>
    </p:spTree>
    <p:extLst>
      <p:ext uri="{BB962C8B-B14F-4D97-AF65-F5344CB8AC3E}">
        <p14:creationId xmlns:p14="http://schemas.microsoft.com/office/powerpoint/2010/main" val="4175091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A1F6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82000"/>
                  </a:schemeClr>
                </a:solidFill>
              </a:defRPr>
            </a:lvl1pPr>
          </a:lstStyle>
          <a:p>
            <a:fld id="{230CC9F7-D257-4BAC-A474-C6A6F00F5EB8}" type="datetimeFigureOut">
              <a:rPr lang="el-GR" smtClean="0"/>
              <a:t>25/4/2024</a:t>
            </a:fld>
            <a:endParaRPr lang="el-GR"/>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82000"/>
                  </a:schemeClr>
                </a:solidFill>
              </a:defRPr>
            </a:lvl1pPr>
          </a:lstStyle>
          <a:p>
            <a:endParaRPr lang="el-GR"/>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82000"/>
                  </a:schemeClr>
                </a:solidFill>
              </a:defRPr>
            </a:lvl1pPr>
          </a:lstStyle>
          <a:p>
            <a:fld id="{E79D5956-AB8E-402E-B39F-EF9FEE3B9AA4}" type="slidenum">
              <a:rPr lang="el-GR" smtClean="0"/>
              <a:t>‹#›</a:t>
            </a:fld>
            <a:endParaRPr lang="el-GR"/>
          </a:p>
        </p:txBody>
      </p:sp>
    </p:spTree>
    <p:extLst>
      <p:ext uri="{BB962C8B-B14F-4D97-AF65-F5344CB8AC3E}">
        <p14:creationId xmlns:p14="http://schemas.microsoft.com/office/powerpoint/2010/main" val="33234052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hyperlink" Target="mailto:author@address.org" TargetMode="Externa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7615AEDC-F35F-20F9-34C4-6A53A22E834A}"/>
              </a:ext>
            </a:extLst>
          </p:cNvPr>
          <p:cNvSpPr/>
          <p:nvPr/>
        </p:nvSpPr>
        <p:spPr>
          <a:xfrm>
            <a:off x="806824" y="7153835"/>
            <a:ext cx="14115630" cy="35249930"/>
          </a:xfrm>
          <a:prstGeom prst="rect">
            <a:avLst/>
          </a:prstGeom>
          <a:solidFill>
            <a:schemeClr val="bg1"/>
          </a:solidFill>
          <a:ln>
            <a:solidFill>
              <a:srgbClr val="1A1F6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Rectangle 5">
            <a:extLst>
              <a:ext uri="{FF2B5EF4-FFF2-40B4-BE49-F238E27FC236}">
                <a16:creationId xmlns:a16="http://schemas.microsoft.com/office/drawing/2014/main" xmlns="" id="{AFCF01DC-A9A8-3B8A-72B5-499E8B7D3ACF}"/>
              </a:ext>
            </a:extLst>
          </p:cNvPr>
          <p:cNvSpPr/>
          <p:nvPr/>
        </p:nvSpPr>
        <p:spPr>
          <a:xfrm>
            <a:off x="15392034" y="7153835"/>
            <a:ext cx="14130144" cy="3524993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Text Box 472">
            <a:extLst>
              <a:ext uri="{FF2B5EF4-FFF2-40B4-BE49-F238E27FC236}">
                <a16:creationId xmlns:a16="http://schemas.microsoft.com/office/drawing/2014/main" xmlns="" id="{80F7EC5C-ADED-DF86-5229-2454D2CEF84F}"/>
              </a:ext>
            </a:extLst>
          </p:cNvPr>
          <p:cNvSpPr txBox="1">
            <a:spLocks noChangeArrowheads="1"/>
          </p:cNvSpPr>
          <p:nvPr/>
        </p:nvSpPr>
        <p:spPr bwMode="auto">
          <a:xfrm>
            <a:off x="849788" y="7864332"/>
            <a:ext cx="13482637" cy="7528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4995" tIns="374995" rIns="374995" bIns="374995" anchor="t">
            <a:spAutoFit/>
          </a:bodyPr>
          <a:lstStyle>
            <a:lvl1pPr defTabSz="360045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360045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360045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None/>
            </a:pPr>
            <a:r>
              <a:rPr lang="en-US" altLang="fr-FR" sz="2800" dirty="0">
                <a:latin typeface="Calibri"/>
                <a:ea typeface="MS PGothic"/>
                <a:cs typeface="Calibri"/>
              </a:rPr>
              <a:t>This template was designed to produce a 1189mm x 841mm (A0 size) poster in portrait orientation. </a:t>
            </a:r>
            <a:endParaRPr lang="en-US" altLang="fr-FR" sz="2600" dirty="0">
              <a:latin typeface="Arial Narrow" panose="020B0606020202030204" pitchFamily="34" charset="0"/>
              <a:cs typeface="Calibri"/>
            </a:endParaRPr>
          </a:p>
          <a:p>
            <a:pPr>
              <a:spcBef>
                <a:spcPct val="0"/>
              </a:spcBef>
              <a:buNone/>
            </a:pPr>
            <a:r>
              <a:rPr lang="en-US" altLang="fr-FR" sz="2800" dirty="0">
                <a:latin typeface="Calibri"/>
              </a:rPr>
              <a:t/>
            </a:r>
            <a:br>
              <a:rPr lang="en-US" altLang="fr-FR" sz="2800" dirty="0">
                <a:latin typeface="Calibri"/>
              </a:rPr>
            </a:br>
            <a:r>
              <a:rPr lang="en-US" altLang="fr-FR" sz="2800" dirty="0">
                <a:latin typeface="Calibri"/>
              </a:rPr>
              <a:t/>
            </a:r>
            <a:br>
              <a:rPr lang="en-US" altLang="fr-FR" sz="2800" dirty="0">
                <a:latin typeface="Calibri"/>
              </a:rPr>
            </a:br>
            <a:r>
              <a:rPr lang="en-US" altLang="fr-FR" sz="2800" dirty="0">
                <a:latin typeface="Calibri"/>
                <a:ea typeface="MS PGothic"/>
                <a:cs typeface="Calibri"/>
              </a:rPr>
              <a:t>Making use of this template will ensure that your poster will look professional, easy to read and save you valuable time in the layout of your presentation.</a:t>
            </a:r>
            <a:endParaRPr lang="en-US" altLang="fr-FR" sz="2600" dirty="0">
              <a:latin typeface="Arial Narrow" panose="020B0606020202030204" pitchFamily="34" charset="0"/>
              <a:cs typeface="Calibri"/>
            </a:endParaRPr>
          </a:p>
          <a:p>
            <a:pPr>
              <a:spcBef>
                <a:spcPct val="0"/>
              </a:spcBef>
              <a:buNone/>
            </a:pPr>
            <a:endParaRPr lang="en-US" altLang="fr-FR" sz="2800" dirty="0">
              <a:latin typeface="Calibri"/>
            </a:endParaRPr>
          </a:p>
          <a:p>
            <a:pPr>
              <a:spcBef>
                <a:spcPct val="0"/>
              </a:spcBef>
              <a:buNone/>
            </a:pPr>
            <a:r>
              <a:rPr lang="en-US" altLang="fr-FR" sz="2800" dirty="0">
                <a:latin typeface="Calibri"/>
                <a:ea typeface="MS PGothic"/>
              </a:rPr>
              <a:t>Image resolutions 300 dpi</a:t>
            </a:r>
            <a:endParaRPr lang="en-US" altLang="fr-FR" sz="2600" dirty="0">
              <a:latin typeface="Arial Narrow" panose="020B0606020202030204" pitchFamily="34" charset="0"/>
            </a:endParaRPr>
          </a:p>
          <a:p>
            <a:pPr>
              <a:spcBef>
                <a:spcPct val="0"/>
              </a:spcBef>
              <a:buNone/>
            </a:pPr>
            <a:endParaRPr lang="en-US" altLang="fr-FR" sz="2800" dirty="0">
              <a:latin typeface="Calibri"/>
            </a:endParaRPr>
          </a:p>
          <a:p>
            <a:pPr>
              <a:spcBef>
                <a:spcPct val="0"/>
              </a:spcBef>
              <a:buNone/>
            </a:pPr>
            <a:r>
              <a:rPr lang="en-US" altLang="fr-FR" sz="2800" dirty="0">
                <a:latin typeface="Calibri"/>
                <a:ea typeface="MS PGothic"/>
              </a:rPr>
              <a:t>Fonts, Calibri – At least size  28 </a:t>
            </a:r>
            <a:endParaRPr lang="en-US" altLang="fr-FR" sz="2600" dirty="0">
              <a:latin typeface="Arial Narrow" panose="020B0606020202030204" pitchFamily="34" charset="0"/>
            </a:endParaRPr>
          </a:p>
          <a:p>
            <a:pPr>
              <a:spcBef>
                <a:spcPct val="0"/>
              </a:spcBef>
              <a:buNone/>
            </a:pPr>
            <a:endParaRPr lang="en-US" altLang="fr-FR" sz="2800" dirty="0">
              <a:latin typeface="Calibri"/>
            </a:endParaRPr>
          </a:p>
          <a:p>
            <a:pPr>
              <a:spcBef>
                <a:spcPct val="0"/>
              </a:spcBef>
              <a:buNone/>
            </a:pPr>
            <a:r>
              <a:rPr lang="en-US" altLang="fr-FR" sz="2800" dirty="0">
                <a:latin typeface="Calibri"/>
                <a:ea typeface="MS PGothic"/>
              </a:rPr>
              <a:t>Final document, in pptx or pdf file</a:t>
            </a:r>
            <a:r>
              <a:rPr lang="en-US" altLang="fr-FR" sz="2800" dirty="0">
                <a:latin typeface="Calibri"/>
              </a:rPr>
              <a:t/>
            </a:r>
            <a:br>
              <a:rPr lang="en-US" altLang="fr-FR" sz="2800" dirty="0">
                <a:latin typeface="Calibri"/>
              </a:rPr>
            </a:br>
            <a:r>
              <a:rPr lang="en-US" altLang="fr-FR" sz="2600" dirty="0">
                <a:latin typeface="Arial Narrow" panose="020B0606020202030204" pitchFamily="34" charset="0"/>
              </a:rPr>
              <a:t/>
            </a:r>
            <a:br>
              <a:rPr lang="en-US" altLang="fr-FR" sz="2600" dirty="0">
                <a:latin typeface="Arial Narrow" panose="020B0606020202030204" pitchFamily="34" charset="0"/>
              </a:rPr>
            </a:br>
            <a:endParaRPr lang="en-US" altLang="fr-FR" sz="2600" dirty="0">
              <a:latin typeface="Arial Narrow" panose="020B0606020202030204" pitchFamily="34" charset="0"/>
            </a:endParaRPr>
          </a:p>
          <a:p>
            <a:pPr eaLnBrk="1" hangingPunct="1">
              <a:spcBef>
                <a:spcPct val="0"/>
              </a:spcBef>
              <a:buFontTx/>
              <a:buNone/>
            </a:pPr>
            <a:r>
              <a:rPr lang="en-US" altLang="fr-FR" sz="2600" dirty="0">
                <a:latin typeface="Arial Narrow" panose="020B0606020202030204" pitchFamily="34" charset="0"/>
              </a:rPr>
              <a:t/>
            </a:r>
            <a:br>
              <a:rPr lang="en-US" altLang="fr-FR" sz="2600" dirty="0">
                <a:latin typeface="Arial Narrow" panose="020B0606020202030204" pitchFamily="34" charset="0"/>
              </a:rPr>
            </a:br>
            <a:endParaRPr lang="en-US" altLang="fr-FR" sz="2600" b="1" dirty="0">
              <a:latin typeface="Arial Narrow" panose="020B0606020202030204" pitchFamily="34" charset="0"/>
            </a:endParaRPr>
          </a:p>
        </p:txBody>
      </p:sp>
      <p:sp>
        <p:nvSpPr>
          <p:cNvPr id="8" name="Rectangle 7">
            <a:extLst>
              <a:ext uri="{FF2B5EF4-FFF2-40B4-BE49-F238E27FC236}">
                <a16:creationId xmlns:a16="http://schemas.microsoft.com/office/drawing/2014/main" xmlns="" id="{5A097E20-F860-F179-6E88-C05CC31E1DA6}"/>
              </a:ext>
            </a:extLst>
          </p:cNvPr>
          <p:cNvSpPr/>
          <p:nvPr/>
        </p:nvSpPr>
        <p:spPr>
          <a:xfrm>
            <a:off x="821337" y="6226526"/>
            <a:ext cx="14088734" cy="1056715"/>
          </a:xfrm>
          <a:prstGeom prst="rect">
            <a:avLst/>
          </a:prstGeom>
          <a:solidFill>
            <a:srgbClr val="1BADCF"/>
          </a:solidFill>
          <a:ln>
            <a:solidFill>
              <a:srgbClr val="1BADC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Abstract</a:t>
            </a:r>
            <a:endParaRPr lang="el-GR" sz="4000" b="1" dirty="0"/>
          </a:p>
        </p:txBody>
      </p:sp>
      <p:sp>
        <p:nvSpPr>
          <p:cNvPr id="10" name="Text Box 523">
            <a:extLst>
              <a:ext uri="{FF2B5EF4-FFF2-40B4-BE49-F238E27FC236}">
                <a16:creationId xmlns:a16="http://schemas.microsoft.com/office/drawing/2014/main" xmlns="" id="{A6D219B2-5EF2-3B20-F698-74B1D5F5D488}"/>
              </a:ext>
            </a:extLst>
          </p:cNvPr>
          <p:cNvSpPr txBox="1">
            <a:spLocks noChangeArrowheads="1"/>
          </p:cNvSpPr>
          <p:nvPr/>
        </p:nvSpPr>
        <p:spPr bwMode="auto">
          <a:xfrm>
            <a:off x="15464135" y="7726275"/>
            <a:ext cx="14170025" cy="29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4995" tIns="374995" rIns="374995" bIns="374995" anchor="t">
            <a:spAutoFit/>
          </a:bodyPr>
          <a:lstStyle>
            <a:lvl1pPr defTabSz="360045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360045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360045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fr-FR" sz="2800" dirty="0">
                <a:latin typeface="Calibri"/>
                <a:ea typeface="MS PGothic"/>
                <a:cs typeface="Calibri"/>
              </a:rPr>
              <a:t>Importing tables, charts and graphs is easier than importing photos. To import charts and graphs from Excel, Word or other applications, select </a:t>
            </a:r>
            <a:r>
              <a:rPr lang="en-US" altLang="fr-FR" sz="2800" b="1" dirty="0">
                <a:latin typeface="Calibri"/>
                <a:ea typeface="MS PGothic"/>
                <a:cs typeface="Calibri"/>
              </a:rPr>
              <a:t>EDIT&gt;COPY</a:t>
            </a:r>
            <a:r>
              <a:rPr lang="en-US" altLang="fr-FR" sz="2800" dirty="0">
                <a:latin typeface="Calibri"/>
                <a:ea typeface="MS PGothic"/>
                <a:cs typeface="Calibri"/>
              </a:rPr>
              <a:t>, to copy your chart and then come back to PowerPoint. From PowerPoint, select </a:t>
            </a:r>
            <a:r>
              <a:rPr lang="en-US" altLang="fr-FR" sz="2800" b="1" dirty="0">
                <a:latin typeface="Calibri"/>
                <a:ea typeface="MS PGothic"/>
                <a:cs typeface="Calibri"/>
              </a:rPr>
              <a:t>EDIT&gt;PASTE</a:t>
            </a:r>
            <a:r>
              <a:rPr lang="en-US" altLang="fr-FR" sz="2800" dirty="0">
                <a:latin typeface="Calibri"/>
                <a:ea typeface="MS PGothic"/>
                <a:cs typeface="Calibri"/>
              </a:rPr>
              <a:t> and paste the chart on the poster. You can scale your charts and tables proportionally by holding down the Shift key and dragging in or out one of the corners.</a:t>
            </a:r>
          </a:p>
        </p:txBody>
      </p:sp>
      <p:graphicFrame>
        <p:nvGraphicFramePr>
          <p:cNvPr id="11" name="Group 589">
            <a:extLst>
              <a:ext uri="{FF2B5EF4-FFF2-40B4-BE49-F238E27FC236}">
                <a16:creationId xmlns:a16="http://schemas.microsoft.com/office/drawing/2014/main" xmlns="" id="{A9D06056-A5DD-76D1-A7E8-990E6860C784}"/>
              </a:ext>
            </a:extLst>
          </p:cNvPr>
          <p:cNvGraphicFramePr>
            <a:graphicFrameLocks noGrp="1"/>
          </p:cNvGraphicFramePr>
          <p:nvPr>
            <p:extLst>
              <p:ext uri="{D42A27DB-BD31-4B8C-83A1-F6EECF244321}">
                <p14:modId xmlns:p14="http://schemas.microsoft.com/office/powerpoint/2010/main" val="3974992410"/>
              </p:ext>
            </p:extLst>
          </p:nvPr>
        </p:nvGraphicFramePr>
        <p:xfrm>
          <a:off x="16284872" y="10854120"/>
          <a:ext cx="12528550" cy="3387726"/>
        </p:xfrm>
        <a:graphic>
          <a:graphicData uri="http://schemas.openxmlformats.org/drawingml/2006/table">
            <a:tbl>
              <a:tblPr firstRow="1"/>
              <a:tblGrid>
                <a:gridCol w="4172056">
                  <a:extLst>
                    <a:ext uri="{9D8B030D-6E8A-4147-A177-3AD203B41FA5}">
                      <a16:colId xmlns:a16="http://schemas.microsoft.com/office/drawing/2014/main" xmlns="" val="20000"/>
                    </a:ext>
                  </a:extLst>
                </a:gridCol>
                <a:gridCol w="4184438">
                  <a:extLst>
                    <a:ext uri="{9D8B030D-6E8A-4147-A177-3AD203B41FA5}">
                      <a16:colId xmlns:a16="http://schemas.microsoft.com/office/drawing/2014/main" xmlns="" val="20001"/>
                    </a:ext>
                  </a:extLst>
                </a:gridCol>
                <a:gridCol w="4172056">
                  <a:extLst>
                    <a:ext uri="{9D8B030D-6E8A-4147-A177-3AD203B41FA5}">
                      <a16:colId xmlns:a16="http://schemas.microsoft.com/office/drawing/2014/main" xmlns="" val="20002"/>
                    </a:ext>
                  </a:extLst>
                </a:gridCol>
              </a:tblGrid>
              <a:tr h="847738">
                <a:tc gridSpan="3">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FFFF"/>
                          </a:solidFill>
                          <a:effectLst/>
                          <a:latin typeface="Arial" charset="0"/>
                        </a:rPr>
                        <a:t>TABLE SAMPLE</a:t>
                      </a:r>
                    </a:p>
                  </a:txBody>
                  <a:tcPr marL="63060" marR="63060" marT="44565" marB="44565"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BADC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0"/>
                  </a:ext>
                </a:extLst>
              </a:tr>
              <a:tr h="847738">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2"/>
                          </a:solidFill>
                          <a:effectLst/>
                          <a:latin typeface="Arial" charset="0"/>
                        </a:rPr>
                        <a:t>1998</a:t>
                      </a:r>
                    </a:p>
                  </a:txBody>
                  <a:tcPr marL="63060" marR="63060" marT="44565" marB="4456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2"/>
                          </a:solidFill>
                          <a:effectLst/>
                          <a:latin typeface="Arial" charset="0"/>
                        </a:rPr>
                        <a:t>1999</a:t>
                      </a:r>
                    </a:p>
                  </a:txBody>
                  <a:tcPr marL="63060" marR="63060" marT="44565" marB="445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2"/>
                          </a:solidFill>
                          <a:effectLst/>
                          <a:latin typeface="Arial" charset="0"/>
                        </a:rPr>
                        <a:t>2000</a:t>
                      </a:r>
                    </a:p>
                  </a:txBody>
                  <a:tcPr marL="63060" marR="63060" marT="44565" marB="4456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xmlns="" val="10001"/>
                  </a:ext>
                </a:extLst>
              </a:tr>
              <a:tr h="847738">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2"/>
                          </a:solidFill>
                          <a:effectLst/>
                          <a:latin typeface="Arial" charset="0"/>
                        </a:rPr>
                        <a:t>2001</a:t>
                      </a:r>
                    </a:p>
                  </a:txBody>
                  <a:tcPr marL="63060" marR="63060" marT="44565" marB="4456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2"/>
                          </a:solidFill>
                          <a:effectLst/>
                          <a:latin typeface="Arial" charset="0"/>
                        </a:rPr>
                        <a:t>2002</a:t>
                      </a:r>
                    </a:p>
                  </a:txBody>
                  <a:tcPr marL="63060" marR="63060" marT="44565" marB="445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2"/>
                          </a:solidFill>
                          <a:effectLst/>
                          <a:latin typeface="Arial" charset="0"/>
                        </a:rPr>
                        <a:t>2003</a:t>
                      </a:r>
                    </a:p>
                  </a:txBody>
                  <a:tcPr marL="63060" marR="63060" marT="44565" marB="4456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xmlns="" val="10002"/>
                  </a:ext>
                </a:extLst>
              </a:tr>
              <a:tr h="844512">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2"/>
                          </a:solidFill>
                          <a:effectLst/>
                          <a:latin typeface="Arial" charset="0"/>
                        </a:rPr>
                        <a:t>2004</a:t>
                      </a:r>
                    </a:p>
                  </a:txBody>
                  <a:tcPr marL="63060" marR="63060" marT="44565" marB="4456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2"/>
                          </a:solidFill>
                          <a:effectLst/>
                          <a:latin typeface="Arial" charset="0"/>
                        </a:rPr>
                        <a:t>2005</a:t>
                      </a:r>
                    </a:p>
                  </a:txBody>
                  <a:tcPr marL="63060" marR="63060" marT="44565" marB="445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2"/>
                          </a:solidFill>
                          <a:effectLst/>
                          <a:latin typeface="Arial" charset="0"/>
                        </a:rPr>
                        <a:t>2006</a:t>
                      </a:r>
                    </a:p>
                  </a:txBody>
                  <a:tcPr marL="63060" marR="63060" marT="44565" marB="4456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xmlns="" val="10003"/>
                  </a:ext>
                </a:extLst>
              </a:tr>
            </a:tbl>
          </a:graphicData>
        </a:graphic>
      </p:graphicFrame>
      <p:graphicFrame>
        <p:nvGraphicFramePr>
          <p:cNvPr id="12" name="Chart 11">
            <a:extLst>
              <a:ext uri="{FF2B5EF4-FFF2-40B4-BE49-F238E27FC236}">
                <a16:creationId xmlns:a16="http://schemas.microsoft.com/office/drawing/2014/main" xmlns="" id="{80AA2549-00B6-2F60-A849-EC4CB4EB5C94}"/>
              </a:ext>
            </a:extLst>
          </p:cNvPr>
          <p:cNvGraphicFramePr>
            <a:graphicFrameLocks/>
          </p:cNvGraphicFramePr>
          <p:nvPr>
            <p:extLst>
              <p:ext uri="{D42A27DB-BD31-4B8C-83A1-F6EECF244321}">
                <p14:modId xmlns:p14="http://schemas.microsoft.com/office/powerpoint/2010/main" val="2319620237"/>
              </p:ext>
            </p:extLst>
          </p:nvPr>
        </p:nvGraphicFramePr>
        <p:xfrm>
          <a:off x="18340667" y="15514227"/>
          <a:ext cx="9509125" cy="5938837"/>
        </p:xfrm>
        <a:graphic>
          <a:graphicData uri="http://schemas.openxmlformats.org/presentationml/2006/ole">
            <mc:AlternateContent xmlns:mc="http://schemas.openxmlformats.org/markup-compatibility/2006">
              <mc:Choice xmlns:v="urn:schemas-microsoft-com:vml" Requires="v">
                <p:oleObj spid="_x0000_s1026" r:id="rId3" imgW="5230821" imgH="3389670" progId="Excel.Chart.8">
                  <p:embed/>
                </p:oleObj>
              </mc:Choice>
              <mc:Fallback>
                <p:oleObj r:id="rId3" imgW="5230821" imgH="3389670" progId="Excel.Chart.8">
                  <p:embed/>
                  <p:pic>
                    <p:nvPicPr>
                      <p:cNvPr id="5157" name="Chart 11">
                        <a:extLst>
                          <a:ext uri="{FF2B5EF4-FFF2-40B4-BE49-F238E27FC236}">
                            <a16:creationId xmlns:a16="http://schemas.microsoft.com/office/drawing/2014/main" xmlns="" id="{290193E8-42C6-4937-D80A-5493084BF321}"/>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40667" y="15514227"/>
                        <a:ext cx="9509125" cy="593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Rectangle 14">
            <a:extLst>
              <a:ext uri="{FF2B5EF4-FFF2-40B4-BE49-F238E27FC236}">
                <a16:creationId xmlns:a16="http://schemas.microsoft.com/office/drawing/2014/main" xmlns="" id="{E44878FC-957E-76DA-C8AC-17F72D0F7285}"/>
              </a:ext>
            </a:extLst>
          </p:cNvPr>
          <p:cNvSpPr/>
          <p:nvPr/>
        </p:nvSpPr>
        <p:spPr>
          <a:xfrm>
            <a:off x="806824" y="18055544"/>
            <a:ext cx="14115630" cy="1056715"/>
          </a:xfrm>
          <a:prstGeom prst="rect">
            <a:avLst/>
          </a:prstGeom>
          <a:solidFill>
            <a:srgbClr val="1BADC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fr-FR" sz="4800" b="1" dirty="0">
                <a:solidFill>
                  <a:schemeClr val="bg1"/>
                </a:solidFill>
                <a:latin typeface="Calibri"/>
                <a:ea typeface="MS PGothic"/>
                <a:cs typeface="Calibri"/>
              </a:rPr>
              <a:t>Introduction</a:t>
            </a:r>
          </a:p>
        </p:txBody>
      </p:sp>
      <p:sp>
        <p:nvSpPr>
          <p:cNvPr id="16" name="Rectangle 15">
            <a:extLst>
              <a:ext uri="{FF2B5EF4-FFF2-40B4-BE49-F238E27FC236}">
                <a16:creationId xmlns:a16="http://schemas.microsoft.com/office/drawing/2014/main" xmlns="" id="{E173C840-3DFE-D699-EB11-DE683623BF3D}"/>
              </a:ext>
            </a:extLst>
          </p:cNvPr>
          <p:cNvSpPr/>
          <p:nvPr/>
        </p:nvSpPr>
        <p:spPr>
          <a:xfrm>
            <a:off x="821337" y="30814378"/>
            <a:ext cx="14093723" cy="1056715"/>
          </a:xfrm>
          <a:prstGeom prst="rect">
            <a:avLst/>
          </a:prstGeom>
          <a:solidFill>
            <a:srgbClr val="1BADCF"/>
          </a:solidFill>
          <a:ln>
            <a:solidFill>
              <a:srgbClr val="1BADC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fr-FR" sz="4800" b="1" dirty="0">
                <a:solidFill>
                  <a:schemeClr val="bg1"/>
                </a:solidFill>
                <a:latin typeface="Calibri"/>
                <a:ea typeface="MS PGothic"/>
                <a:cs typeface="Calibri"/>
              </a:rPr>
              <a:t>Methodology</a:t>
            </a:r>
          </a:p>
        </p:txBody>
      </p:sp>
      <p:sp>
        <p:nvSpPr>
          <p:cNvPr id="18" name="Rectangle 17">
            <a:extLst>
              <a:ext uri="{FF2B5EF4-FFF2-40B4-BE49-F238E27FC236}">
                <a16:creationId xmlns:a16="http://schemas.microsoft.com/office/drawing/2014/main" xmlns="" id="{D823F486-32F7-4483-D71C-3503EBB5DF05}"/>
              </a:ext>
            </a:extLst>
          </p:cNvPr>
          <p:cNvSpPr/>
          <p:nvPr/>
        </p:nvSpPr>
        <p:spPr>
          <a:xfrm>
            <a:off x="15405330" y="6249317"/>
            <a:ext cx="14088734" cy="1056715"/>
          </a:xfrm>
          <a:prstGeom prst="rect">
            <a:avLst/>
          </a:prstGeom>
          <a:solidFill>
            <a:srgbClr val="1BADCF"/>
          </a:solidFill>
          <a:ln>
            <a:solidFill>
              <a:srgbClr val="1BADC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Results</a:t>
            </a:r>
            <a:endParaRPr lang="el-GR" sz="4000" b="1" dirty="0"/>
          </a:p>
        </p:txBody>
      </p:sp>
      <p:sp>
        <p:nvSpPr>
          <p:cNvPr id="19" name="Rectangle 18">
            <a:extLst>
              <a:ext uri="{FF2B5EF4-FFF2-40B4-BE49-F238E27FC236}">
                <a16:creationId xmlns:a16="http://schemas.microsoft.com/office/drawing/2014/main" xmlns="" id="{0E6B729D-F0EF-96A3-9E03-3B67707B8B41}"/>
              </a:ext>
            </a:extLst>
          </p:cNvPr>
          <p:cNvSpPr/>
          <p:nvPr/>
        </p:nvSpPr>
        <p:spPr>
          <a:xfrm>
            <a:off x="15402180" y="22528508"/>
            <a:ext cx="14095035" cy="1056715"/>
          </a:xfrm>
          <a:prstGeom prst="rect">
            <a:avLst/>
          </a:prstGeom>
          <a:solidFill>
            <a:srgbClr val="1BADCF"/>
          </a:solidFill>
          <a:ln>
            <a:solidFill>
              <a:srgbClr val="1BADC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fr-FR" sz="4800" b="1" dirty="0">
                <a:solidFill>
                  <a:schemeClr val="bg1"/>
                </a:solidFill>
                <a:latin typeface="Calibri"/>
                <a:ea typeface="MS PGothic"/>
                <a:cs typeface="Calibri"/>
              </a:rPr>
              <a:t>Conclusion</a:t>
            </a:r>
            <a:endParaRPr lang="el-GR" sz="4000" b="1" dirty="0"/>
          </a:p>
        </p:txBody>
      </p:sp>
      <p:sp>
        <p:nvSpPr>
          <p:cNvPr id="20" name="Rectangle 19">
            <a:extLst>
              <a:ext uri="{FF2B5EF4-FFF2-40B4-BE49-F238E27FC236}">
                <a16:creationId xmlns:a16="http://schemas.microsoft.com/office/drawing/2014/main" xmlns="" id="{11637FED-BF8F-3342-74B8-336CACEA43AB}"/>
              </a:ext>
            </a:extLst>
          </p:cNvPr>
          <p:cNvSpPr/>
          <p:nvPr/>
        </p:nvSpPr>
        <p:spPr>
          <a:xfrm>
            <a:off x="15404415" y="30863147"/>
            <a:ext cx="14095035" cy="1056715"/>
          </a:xfrm>
          <a:prstGeom prst="rect">
            <a:avLst/>
          </a:prstGeom>
          <a:solidFill>
            <a:srgbClr val="1BADCF"/>
          </a:solidFill>
          <a:ln>
            <a:solidFill>
              <a:srgbClr val="1BADC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fr-FR" sz="4800" b="1" dirty="0">
                <a:solidFill>
                  <a:schemeClr val="bg1"/>
                </a:solidFill>
                <a:latin typeface="Calibri"/>
                <a:ea typeface="MS PGothic"/>
                <a:cs typeface="Calibri"/>
              </a:rPr>
              <a:t>Acknowledgments</a:t>
            </a:r>
            <a:endParaRPr lang="el-GR" sz="4000" b="1" dirty="0"/>
          </a:p>
        </p:txBody>
      </p:sp>
      <p:sp>
        <p:nvSpPr>
          <p:cNvPr id="21" name="Rectangle 20">
            <a:extLst>
              <a:ext uri="{FF2B5EF4-FFF2-40B4-BE49-F238E27FC236}">
                <a16:creationId xmlns:a16="http://schemas.microsoft.com/office/drawing/2014/main" xmlns="" id="{9EAE8BED-1516-D848-D6A0-6DE4FD813CE9}"/>
              </a:ext>
            </a:extLst>
          </p:cNvPr>
          <p:cNvSpPr/>
          <p:nvPr/>
        </p:nvSpPr>
        <p:spPr>
          <a:xfrm>
            <a:off x="15404416" y="36598630"/>
            <a:ext cx="14092548" cy="1056715"/>
          </a:xfrm>
          <a:prstGeom prst="rect">
            <a:avLst/>
          </a:prstGeom>
          <a:solidFill>
            <a:srgbClr val="1BADCF"/>
          </a:solidFill>
          <a:ln>
            <a:solidFill>
              <a:srgbClr val="1BADC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latin typeface="Calibri"/>
                <a:ea typeface="MS PGothic"/>
                <a:cs typeface="Calibri"/>
              </a:rPr>
              <a:t>Contact Information</a:t>
            </a:r>
            <a:endParaRPr lang="el-GR" sz="4000" b="1" dirty="0"/>
          </a:p>
        </p:txBody>
      </p:sp>
      <p:sp>
        <p:nvSpPr>
          <p:cNvPr id="22" name="Text Box 474">
            <a:extLst>
              <a:ext uri="{FF2B5EF4-FFF2-40B4-BE49-F238E27FC236}">
                <a16:creationId xmlns:a16="http://schemas.microsoft.com/office/drawing/2014/main" xmlns="" id="{114D4E23-A5E2-2802-E844-73B78F58B8B0}"/>
              </a:ext>
            </a:extLst>
          </p:cNvPr>
          <p:cNvSpPr txBox="1">
            <a:spLocks noChangeArrowheads="1"/>
          </p:cNvSpPr>
          <p:nvPr/>
        </p:nvSpPr>
        <p:spPr bwMode="auto">
          <a:xfrm>
            <a:off x="849788" y="19583144"/>
            <a:ext cx="13944713" cy="5497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4995" tIns="374995" rIns="374995" bIns="374995" anchor="t">
            <a:spAutoFit/>
          </a:bodyPr>
          <a:lstStyle>
            <a:lvl1pPr defTabSz="360045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360045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360045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None/>
            </a:pPr>
            <a:r>
              <a:rPr lang="en-US" altLang="fr-FR" sz="2800" dirty="0">
                <a:latin typeface="Calibri"/>
                <a:ea typeface="MS PGothic"/>
                <a:cs typeface="Calibri"/>
              </a:rPr>
              <a:t>To start using this template you first need to delete most of the contents of this page. Keep the poster title and one of the blue section headers.</a:t>
            </a:r>
            <a:r>
              <a:rPr lang="en-US" altLang="fr-FR" sz="2800" dirty="0">
                <a:latin typeface="Calibri"/>
              </a:rPr>
              <a:t/>
            </a:r>
            <a:br>
              <a:rPr lang="en-US" altLang="fr-FR" sz="2800" dirty="0">
                <a:latin typeface="Calibri"/>
              </a:rPr>
            </a:br>
            <a:r>
              <a:rPr lang="en-US" altLang="fr-FR" sz="2800" dirty="0">
                <a:latin typeface="Calibri"/>
              </a:rPr>
              <a:t/>
            </a:r>
            <a:br>
              <a:rPr lang="en-US" altLang="fr-FR" sz="2800" dirty="0">
                <a:latin typeface="Calibri"/>
              </a:rPr>
            </a:br>
            <a:r>
              <a:rPr lang="en-US" altLang="fr-FR" sz="2800" dirty="0">
                <a:latin typeface="Calibri"/>
              </a:rPr>
              <a:t/>
            </a:r>
            <a:br>
              <a:rPr lang="en-US" altLang="fr-FR" sz="2800" dirty="0">
                <a:latin typeface="Calibri"/>
              </a:rPr>
            </a:br>
            <a:r>
              <a:rPr lang="en-US" altLang="fr-FR" sz="2800" dirty="0">
                <a:latin typeface="Calibri"/>
                <a:ea typeface="MS PGothic"/>
                <a:cs typeface="Calibri"/>
              </a:rPr>
              <a:t>After you decide how many sections you need for your poster (Introduction, Methods, Results, References, etc.), use the </a:t>
            </a:r>
            <a:r>
              <a:rPr lang="ja-JP" altLang="en-US" sz="2800" dirty="0">
                <a:latin typeface="Calibri"/>
                <a:ea typeface="MS PGothic"/>
                <a:cs typeface="Calibri"/>
              </a:rPr>
              <a:t>“</a:t>
            </a:r>
            <a:r>
              <a:rPr lang="en-US" altLang="ja-JP" sz="2800" dirty="0">
                <a:latin typeface="Calibri"/>
                <a:ea typeface="MS PGothic"/>
                <a:cs typeface="Calibri"/>
              </a:rPr>
              <a:t>copy</a:t>
            </a:r>
            <a:r>
              <a:rPr lang="ja-JP" altLang="en-US" sz="2800" dirty="0">
                <a:latin typeface="Calibri"/>
                <a:ea typeface="MS PGothic"/>
                <a:cs typeface="Calibri"/>
              </a:rPr>
              <a:t>”</a:t>
            </a:r>
            <a:r>
              <a:rPr lang="en-US" altLang="ja-JP" sz="2800" dirty="0">
                <a:latin typeface="Calibri"/>
                <a:ea typeface="MS PGothic"/>
                <a:cs typeface="Calibri"/>
              </a:rPr>
              <a:t> and </a:t>
            </a:r>
            <a:r>
              <a:rPr lang="ja-JP" altLang="en-US" sz="2800" dirty="0">
                <a:latin typeface="Calibri"/>
                <a:ea typeface="MS PGothic"/>
                <a:cs typeface="Calibri"/>
              </a:rPr>
              <a:t>“</a:t>
            </a:r>
            <a:r>
              <a:rPr lang="en-US" altLang="ja-JP" sz="2800" dirty="0">
                <a:latin typeface="Calibri"/>
                <a:ea typeface="MS PGothic"/>
                <a:cs typeface="Calibri"/>
              </a:rPr>
              <a:t>paste</a:t>
            </a:r>
            <a:r>
              <a:rPr lang="ja-JP" altLang="en-US" sz="2800" dirty="0">
                <a:latin typeface="Calibri"/>
                <a:ea typeface="MS PGothic"/>
                <a:cs typeface="Calibri"/>
              </a:rPr>
              <a:t>”</a:t>
            </a:r>
            <a:r>
              <a:rPr lang="en-US" altLang="ja-JP" sz="2800" dirty="0">
                <a:latin typeface="Calibri"/>
                <a:ea typeface="MS PGothic"/>
                <a:cs typeface="Calibri"/>
              </a:rPr>
              <a:t> commands to create as many copies of the blue section headers as needed.</a:t>
            </a:r>
            <a:r>
              <a:rPr lang="en-US" altLang="ja-JP" sz="2800" dirty="0">
                <a:latin typeface="Calibri"/>
              </a:rPr>
              <a:t/>
            </a:r>
            <a:br>
              <a:rPr lang="en-US" altLang="ja-JP" sz="2800" dirty="0">
                <a:latin typeface="Calibri"/>
              </a:rPr>
            </a:br>
            <a:r>
              <a:rPr lang="en-US" altLang="ja-JP" sz="2800" dirty="0">
                <a:latin typeface="Calibri"/>
              </a:rPr>
              <a:t/>
            </a:r>
            <a:br>
              <a:rPr lang="en-US" altLang="ja-JP" sz="2800" dirty="0">
                <a:latin typeface="Calibri"/>
              </a:rPr>
            </a:br>
            <a:r>
              <a:rPr lang="en-US" altLang="ja-JP" sz="2800" dirty="0">
                <a:latin typeface="Calibri"/>
                <a:ea typeface="MS PGothic"/>
                <a:cs typeface="Calibri"/>
              </a:rPr>
              <a:t>You can now start adding your text. </a:t>
            </a:r>
            <a:r>
              <a:rPr lang="en-US" altLang="ja-JP" sz="2800" dirty="0">
                <a:latin typeface="Calibri"/>
              </a:rPr>
              <a:t/>
            </a:r>
            <a:br>
              <a:rPr lang="en-US" altLang="ja-JP" sz="2800" dirty="0">
                <a:latin typeface="Calibri"/>
              </a:rPr>
            </a:br>
            <a:r>
              <a:rPr lang="en-US" altLang="ja-JP" sz="2800" dirty="0">
                <a:latin typeface="Calibri"/>
                <a:ea typeface="MS PGothic"/>
                <a:cs typeface="Calibri"/>
              </a:rPr>
              <a:t> </a:t>
            </a:r>
            <a:r>
              <a:rPr lang="en-US" altLang="ja-JP" sz="2800" dirty="0">
                <a:latin typeface="Calibri"/>
              </a:rPr>
              <a:t/>
            </a:r>
            <a:br>
              <a:rPr lang="en-US" altLang="ja-JP" sz="2800" dirty="0">
                <a:latin typeface="Calibri"/>
              </a:rPr>
            </a:br>
            <a:r>
              <a:rPr lang="en-US" altLang="ja-JP" sz="2800" dirty="0">
                <a:latin typeface="Calibri"/>
                <a:ea typeface="MS PGothic"/>
                <a:cs typeface="Calibri"/>
              </a:rPr>
              <a:t>Repeat the process throughout the poster as needed.</a:t>
            </a:r>
            <a:r>
              <a:rPr lang="en-US" altLang="ja-JP" sz="2600" dirty="0">
                <a:latin typeface="Arial Narrow"/>
                <a:ea typeface="MS PGothic"/>
              </a:rPr>
              <a:t> </a:t>
            </a:r>
            <a:endParaRPr lang="en-US" altLang="fr-FR" sz="2600" dirty="0">
              <a:latin typeface="Arial Narrow" panose="020B0606020202030204" pitchFamily="34" charset="0"/>
            </a:endParaRPr>
          </a:p>
        </p:txBody>
      </p:sp>
      <p:sp>
        <p:nvSpPr>
          <p:cNvPr id="23" name="Text Box 491">
            <a:extLst>
              <a:ext uri="{FF2B5EF4-FFF2-40B4-BE49-F238E27FC236}">
                <a16:creationId xmlns:a16="http://schemas.microsoft.com/office/drawing/2014/main" xmlns="" id="{CE68BA3E-909F-AF69-962D-26080F4158BE}"/>
              </a:ext>
            </a:extLst>
          </p:cNvPr>
          <p:cNvSpPr txBox="1">
            <a:spLocks noChangeArrowheads="1"/>
          </p:cNvSpPr>
          <p:nvPr/>
        </p:nvSpPr>
        <p:spPr bwMode="auto">
          <a:xfrm>
            <a:off x="728137" y="31871092"/>
            <a:ext cx="14154150" cy="2049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4995" tIns="374995" rIns="374995" bIns="374995" anchor="t">
            <a:spAutoFit/>
          </a:bodyPr>
          <a:lstStyle>
            <a:lvl1pPr defTabSz="360045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360045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360045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fr-FR" sz="2800" dirty="0">
                <a:latin typeface="Calibri"/>
                <a:ea typeface="MS PGothic"/>
                <a:cs typeface="Calibri"/>
              </a:rPr>
              <a:t>For this poster template the Arial font family is used at several recommended text sizes. You can use any typeface you like and at any size but try to stay close to the suggested limits.</a:t>
            </a:r>
            <a:r>
              <a:rPr lang="en-US" altLang="fr-FR" sz="2800" dirty="0">
                <a:latin typeface="Calibri"/>
              </a:rPr>
              <a:t/>
            </a:r>
            <a:br>
              <a:rPr lang="en-US" altLang="fr-FR" sz="2800" dirty="0">
                <a:latin typeface="Calibri"/>
              </a:rPr>
            </a:br>
            <a:endParaRPr lang="en-US" altLang="fr-FR" sz="2800" dirty="0">
              <a:latin typeface="Calibri"/>
              <a:cs typeface="Calibri"/>
            </a:endParaRPr>
          </a:p>
        </p:txBody>
      </p:sp>
      <p:graphicFrame>
        <p:nvGraphicFramePr>
          <p:cNvPr id="24" name="Group 591">
            <a:extLst>
              <a:ext uri="{FF2B5EF4-FFF2-40B4-BE49-F238E27FC236}">
                <a16:creationId xmlns:a16="http://schemas.microsoft.com/office/drawing/2014/main" xmlns="" id="{7EEF2D7F-E2D2-269D-E01A-9E353E106A05}"/>
              </a:ext>
            </a:extLst>
          </p:cNvPr>
          <p:cNvGraphicFramePr>
            <a:graphicFrameLocks noGrp="1"/>
          </p:cNvGraphicFramePr>
          <p:nvPr>
            <p:extLst>
              <p:ext uri="{D42A27DB-BD31-4B8C-83A1-F6EECF244321}">
                <p14:modId xmlns:p14="http://schemas.microsoft.com/office/powerpoint/2010/main" val="1131210518"/>
              </p:ext>
            </p:extLst>
          </p:nvPr>
        </p:nvGraphicFramePr>
        <p:xfrm>
          <a:off x="15524461" y="38183703"/>
          <a:ext cx="14049375" cy="4090987"/>
        </p:xfrm>
        <a:graphic>
          <a:graphicData uri="http://schemas.openxmlformats.org/drawingml/2006/table">
            <a:tbl>
              <a:tblPr/>
              <a:tblGrid>
                <a:gridCol w="5901998">
                  <a:extLst>
                    <a:ext uri="{9D8B030D-6E8A-4147-A177-3AD203B41FA5}">
                      <a16:colId xmlns:a16="http://schemas.microsoft.com/office/drawing/2014/main" xmlns="" val="20000"/>
                    </a:ext>
                  </a:extLst>
                </a:gridCol>
                <a:gridCol w="8147377">
                  <a:extLst>
                    <a:ext uri="{9D8B030D-6E8A-4147-A177-3AD203B41FA5}">
                      <a16:colId xmlns:a16="http://schemas.microsoft.com/office/drawing/2014/main" xmlns="" val="20001"/>
                    </a:ext>
                  </a:extLst>
                </a:gridCol>
              </a:tblGrid>
              <a:tr h="1358900">
                <a:tc gridSpan="2">
                  <a:txBody>
                    <a:bodyPr/>
                    <a:lstStyle>
                      <a:lvl1pPr defTabSz="534988" eaLnBrk="0" hangingPunct="0">
                        <a:spcBef>
                          <a:spcPct val="20000"/>
                        </a:spcBef>
                        <a:defRPr sz="2000">
                          <a:solidFill>
                            <a:schemeClr val="tx2"/>
                          </a:solidFill>
                          <a:latin typeface="Arial" panose="020B0604020202020204" pitchFamily="34" charset="0"/>
                          <a:ea typeface="MS PGothic" panose="020B0600070205080204" pitchFamily="34" charset="-128"/>
                        </a:defRPr>
                      </a:lvl1pPr>
                      <a:lvl2pPr marL="742950" indent="-285750" defTabSz="534988" eaLnBrk="0" hangingPunct="0">
                        <a:spcBef>
                          <a:spcPct val="20000"/>
                        </a:spcBef>
                        <a:defRPr sz="2000">
                          <a:solidFill>
                            <a:schemeClr val="tx2"/>
                          </a:solidFill>
                          <a:latin typeface="Arial" panose="020B0604020202020204" pitchFamily="34" charset="0"/>
                          <a:ea typeface="MS PGothic" panose="020B0600070205080204" pitchFamily="34" charset="-128"/>
                        </a:defRPr>
                      </a:lvl2pPr>
                      <a:lvl3pPr marL="1143000" indent="-228600" defTabSz="534988" eaLnBrk="0" hangingPunct="0">
                        <a:spcBef>
                          <a:spcPct val="20000"/>
                        </a:spcBef>
                        <a:defRPr>
                          <a:solidFill>
                            <a:schemeClr val="tx1"/>
                          </a:solidFill>
                          <a:latin typeface="Arial" panose="020B0604020202020204" pitchFamily="34" charset="0"/>
                          <a:ea typeface="MS PGothic" panose="020B0600070205080204" pitchFamily="34" charset="-128"/>
                        </a:defRPr>
                      </a:lvl3pPr>
                      <a:lvl4pPr marL="1600200" indent="-228600" defTabSz="534988" eaLnBrk="0" hangingPunct="0">
                        <a:spcBef>
                          <a:spcPct val="20000"/>
                        </a:spcBef>
                        <a:defRPr sz="1400">
                          <a:solidFill>
                            <a:schemeClr val="tx1"/>
                          </a:solidFill>
                          <a:latin typeface="Arial" panose="020B0604020202020204" pitchFamily="34" charset="0"/>
                          <a:ea typeface="MS PGothic" panose="020B0600070205080204" pitchFamily="34" charset="-128"/>
                        </a:defRPr>
                      </a:lvl4pPr>
                      <a:lvl5pPr marL="2057400" indent="-228600" defTabSz="534988" eaLnBrk="0" hangingPunct="0">
                        <a:spcBef>
                          <a:spcPct val="20000"/>
                        </a:spcBef>
                        <a:defRPr sz="1400">
                          <a:solidFill>
                            <a:schemeClr val="tx1"/>
                          </a:solidFill>
                          <a:latin typeface="Arial" panose="020B0604020202020204" pitchFamily="34" charset="0"/>
                          <a:ea typeface="MS PGothic" panose="020B0600070205080204" pitchFamily="34" charset="-128"/>
                        </a:defRPr>
                      </a:lvl5pPr>
                      <a:lvl6pPr marL="25146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9pPr>
                    </a:lstStyle>
                    <a:p>
                      <a:pPr marL="0" marR="0" lvl="0" indent="0" algn="l" defTabSz="534988" rtl="0" eaLnBrk="1" fontAlgn="base" latinLnBrk="0" hangingPunct="1">
                        <a:lnSpc>
                          <a:spcPct val="100000"/>
                        </a:lnSpc>
                        <a:spcBef>
                          <a:spcPct val="0"/>
                        </a:spcBef>
                        <a:spcAft>
                          <a:spcPct val="0"/>
                        </a:spcAft>
                        <a:buClrTx/>
                        <a:buSzTx/>
                        <a:buFontTx/>
                        <a:buNone/>
                        <a:tabLst/>
                      </a:pPr>
                      <a:r>
                        <a:rPr kumimoji="0" lang="en-US" altLang="fr-FR" sz="4400" b="1" i="0" u="none" strike="noStrike" cap="none" normalizeH="0" baseline="0" dirty="0">
                          <a:ln>
                            <a:noFill/>
                          </a:ln>
                          <a:solidFill>
                            <a:schemeClr val="tx2"/>
                          </a:solidFill>
                          <a:effectLst/>
                          <a:latin typeface="Calibri"/>
                          <a:ea typeface="MS PGothic"/>
                        </a:rPr>
                        <a:t>Corresponding author’s Name</a:t>
                      </a:r>
                      <a:endParaRPr kumimoji="0" lang="en-US" altLang="fr-FR" sz="4400" b="1" i="0" u="none" strike="noStrike" cap="none" normalizeH="0" baseline="0" dirty="0">
                        <a:ln>
                          <a:noFill/>
                        </a:ln>
                        <a:solidFill>
                          <a:srgbClr val="7896CE"/>
                        </a:solidFill>
                        <a:effectLst/>
                        <a:latin typeface="Calibri"/>
                        <a:ea typeface="MS PGothic"/>
                      </a:endParaRPr>
                    </a:p>
                  </a:txBody>
                  <a:tcPr marL="315354" marR="315354" marT="44600" marB="445991" horzOverflow="overflow">
                    <a:lnL>
                      <a:noFill/>
                    </a:lnL>
                    <a:lnR>
                      <a:noFill/>
                    </a:lnR>
                    <a:lnT>
                      <a:noFill/>
                    </a:lnT>
                    <a:lnB>
                      <a:noFill/>
                    </a:lnB>
                    <a:lnTlToBr>
                      <a:noFill/>
                    </a:lnTlToBr>
                    <a:lnBlToTr>
                      <a:noFill/>
                    </a:lnBlToTr>
                    <a:noFill/>
                  </a:tcPr>
                </a:tc>
                <a:tc hMerge="1">
                  <a:txBody>
                    <a:bodyPr/>
                    <a:lstStyle/>
                    <a:p>
                      <a:endParaRPr lang="fr-FR"/>
                    </a:p>
                  </a:txBody>
                  <a:tcPr/>
                </a:tc>
                <a:extLst>
                  <a:ext uri="{0D108BD9-81ED-4DB2-BD59-A6C34878D82A}">
                    <a16:rowId xmlns:a16="http://schemas.microsoft.com/office/drawing/2014/main" xmlns="" val="10000"/>
                  </a:ext>
                </a:extLst>
              </a:tr>
              <a:tr h="2732087">
                <a:tc>
                  <a:txBody>
                    <a:bodyPr/>
                    <a:lstStyle>
                      <a:lvl1pPr defTabSz="534988" eaLnBrk="0" hangingPunct="0">
                        <a:spcBef>
                          <a:spcPct val="20000"/>
                        </a:spcBef>
                        <a:defRPr sz="2000">
                          <a:solidFill>
                            <a:schemeClr val="tx2"/>
                          </a:solidFill>
                          <a:latin typeface="Arial" panose="020B0604020202020204" pitchFamily="34" charset="0"/>
                          <a:ea typeface="MS PGothic" panose="020B0600070205080204" pitchFamily="34" charset="-128"/>
                        </a:defRPr>
                      </a:lvl1pPr>
                      <a:lvl2pPr marL="742950" indent="-285750" defTabSz="534988" eaLnBrk="0" hangingPunct="0">
                        <a:spcBef>
                          <a:spcPct val="20000"/>
                        </a:spcBef>
                        <a:defRPr sz="2000">
                          <a:solidFill>
                            <a:schemeClr val="tx2"/>
                          </a:solidFill>
                          <a:latin typeface="Arial" panose="020B0604020202020204" pitchFamily="34" charset="0"/>
                          <a:ea typeface="MS PGothic" panose="020B0600070205080204" pitchFamily="34" charset="-128"/>
                        </a:defRPr>
                      </a:lvl2pPr>
                      <a:lvl3pPr marL="1143000" indent="-228600" defTabSz="534988" eaLnBrk="0" hangingPunct="0">
                        <a:spcBef>
                          <a:spcPct val="20000"/>
                        </a:spcBef>
                        <a:defRPr>
                          <a:solidFill>
                            <a:schemeClr val="tx1"/>
                          </a:solidFill>
                          <a:latin typeface="Arial" panose="020B0604020202020204" pitchFamily="34" charset="0"/>
                          <a:ea typeface="MS PGothic" panose="020B0600070205080204" pitchFamily="34" charset="-128"/>
                        </a:defRPr>
                      </a:lvl3pPr>
                      <a:lvl4pPr marL="1600200" indent="-228600" defTabSz="534988" eaLnBrk="0" hangingPunct="0">
                        <a:spcBef>
                          <a:spcPct val="20000"/>
                        </a:spcBef>
                        <a:defRPr sz="1400">
                          <a:solidFill>
                            <a:schemeClr val="tx1"/>
                          </a:solidFill>
                          <a:latin typeface="Arial" panose="020B0604020202020204" pitchFamily="34" charset="0"/>
                          <a:ea typeface="MS PGothic" panose="020B0600070205080204" pitchFamily="34" charset="-128"/>
                        </a:defRPr>
                      </a:lvl4pPr>
                      <a:lvl5pPr marL="2057400" indent="-228600" defTabSz="534988" eaLnBrk="0" hangingPunct="0">
                        <a:spcBef>
                          <a:spcPct val="20000"/>
                        </a:spcBef>
                        <a:defRPr sz="1400">
                          <a:solidFill>
                            <a:schemeClr val="tx1"/>
                          </a:solidFill>
                          <a:latin typeface="Arial" panose="020B0604020202020204" pitchFamily="34" charset="0"/>
                          <a:ea typeface="MS PGothic" panose="020B0600070205080204" pitchFamily="34" charset="-128"/>
                        </a:defRPr>
                      </a:lvl5pPr>
                      <a:lvl6pPr marL="25146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9pPr>
                    </a:lstStyle>
                    <a:p>
                      <a:pPr marL="0" marR="0" lvl="0" indent="0" algn="l" defTabSz="534988" rtl="0" eaLnBrk="1" fontAlgn="base" latinLnBrk="0" hangingPunct="1">
                        <a:lnSpc>
                          <a:spcPct val="100000"/>
                        </a:lnSpc>
                        <a:spcBef>
                          <a:spcPct val="20000"/>
                        </a:spcBef>
                        <a:spcAft>
                          <a:spcPct val="0"/>
                        </a:spcAft>
                        <a:buClrTx/>
                        <a:buSzTx/>
                        <a:buFontTx/>
                        <a:buNone/>
                        <a:tabLst/>
                      </a:pPr>
                      <a:r>
                        <a:rPr kumimoji="0" lang="en-US" altLang="fr-FR" sz="3100" b="0" i="0" u="none" strike="noStrike" cap="none" normalizeH="0" baseline="0" dirty="0">
                          <a:ln>
                            <a:noFill/>
                          </a:ln>
                          <a:solidFill>
                            <a:schemeClr val="tx2"/>
                          </a:solidFill>
                          <a:effectLst/>
                          <a:latin typeface="Calibri"/>
                          <a:ea typeface="MS PGothic"/>
                        </a:rPr>
                        <a:t>Address</a:t>
                      </a:r>
                    </a:p>
                  </a:txBody>
                  <a:tcPr marL="315354" marR="315354" marT="44600" marB="445991" horzOverflow="overflow">
                    <a:lnL>
                      <a:noFill/>
                    </a:lnL>
                    <a:lnR>
                      <a:noFill/>
                    </a:lnR>
                    <a:lnT>
                      <a:noFill/>
                    </a:lnT>
                    <a:lnB>
                      <a:noFill/>
                    </a:lnB>
                    <a:lnTlToBr>
                      <a:noFill/>
                    </a:lnTlToBr>
                    <a:lnBlToTr>
                      <a:noFill/>
                    </a:lnBlToTr>
                    <a:noFill/>
                  </a:tcPr>
                </a:tc>
                <a:tc>
                  <a:txBody>
                    <a:bodyPr/>
                    <a:lstStyle>
                      <a:lvl1pPr defTabSz="534988" eaLnBrk="0" hangingPunct="0">
                        <a:spcBef>
                          <a:spcPct val="20000"/>
                        </a:spcBef>
                        <a:defRPr sz="2000">
                          <a:solidFill>
                            <a:schemeClr val="tx2"/>
                          </a:solidFill>
                          <a:latin typeface="Arial" panose="020B0604020202020204" pitchFamily="34" charset="0"/>
                          <a:ea typeface="MS PGothic" panose="020B0600070205080204" pitchFamily="34" charset="-128"/>
                        </a:defRPr>
                      </a:lvl1pPr>
                      <a:lvl2pPr marL="742950" indent="-285750" defTabSz="534988" eaLnBrk="0" hangingPunct="0">
                        <a:spcBef>
                          <a:spcPct val="20000"/>
                        </a:spcBef>
                        <a:defRPr sz="2000">
                          <a:solidFill>
                            <a:schemeClr val="tx2"/>
                          </a:solidFill>
                          <a:latin typeface="Arial" panose="020B0604020202020204" pitchFamily="34" charset="0"/>
                          <a:ea typeface="MS PGothic" panose="020B0600070205080204" pitchFamily="34" charset="-128"/>
                        </a:defRPr>
                      </a:lvl2pPr>
                      <a:lvl3pPr marL="1143000" indent="-228600" defTabSz="534988" eaLnBrk="0" hangingPunct="0">
                        <a:spcBef>
                          <a:spcPct val="20000"/>
                        </a:spcBef>
                        <a:defRPr>
                          <a:solidFill>
                            <a:schemeClr val="tx1"/>
                          </a:solidFill>
                          <a:latin typeface="Arial" panose="020B0604020202020204" pitchFamily="34" charset="0"/>
                          <a:ea typeface="MS PGothic" panose="020B0600070205080204" pitchFamily="34" charset="-128"/>
                        </a:defRPr>
                      </a:lvl3pPr>
                      <a:lvl4pPr marL="1600200" indent="-228600" defTabSz="534988" eaLnBrk="0" hangingPunct="0">
                        <a:spcBef>
                          <a:spcPct val="20000"/>
                        </a:spcBef>
                        <a:defRPr sz="1400">
                          <a:solidFill>
                            <a:schemeClr val="tx1"/>
                          </a:solidFill>
                          <a:latin typeface="Arial" panose="020B0604020202020204" pitchFamily="34" charset="0"/>
                          <a:ea typeface="MS PGothic" panose="020B0600070205080204" pitchFamily="34" charset="-128"/>
                        </a:defRPr>
                      </a:lvl4pPr>
                      <a:lvl5pPr marL="2057400" indent="-228600" defTabSz="534988" eaLnBrk="0" hangingPunct="0">
                        <a:spcBef>
                          <a:spcPct val="20000"/>
                        </a:spcBef>
                        <a:defRPr sz="1400">
                          <a:solidFill>
                            <a:schemeClr val="tx1"/>
                          </a:solidFill>
                          <a:latin typeface="Arial" panose="020B0604020202020204" pitchFamily="34" charset="0"/>
                          <a:ea typeface="MS PGothic" panose="020B0600070205080204" pitchFamily="34" charset="-128"/>
                        </a:defRPr>
                      </a:lvl5pPr>
                      <a:lvl6pPr marL="25146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defTabSz="534988" eaLnBrk="0" fontAlgn="base" hangingPunct="0">
                        <a:spcBef>
                          <a:spcPct val="20000"/>
                        </a:spcBef>
                        <a:spcAft>
                          <a:spcPct val="0"/>
                        </a:spcAft>
                        <a:defRPr sz="1400">
                          <a:solidFill>
                            <a:schemeClr val="tx1"/>
                          </a:solidFill>
                          <a:latin typeface="Arial" panose="020B0604020202020204" pitchFamily="34" charset="0"/>
                          <a:ea typeface="MS PGothic" panose="020B0600070205080204" pitchFamily="34" charset="-128"/>
                        </a:defRPr>
                      </a:lvl9pPr>
                    </a:lstStyle>
                    <a:p>
                      <a:pPr marL="0" marR="0" lvl="0" indent="0" algn="l" defTabSz="534988" rtl="0" eaLnBrk="1" fontAlgn="base" latinLnBrk="0" hangingPunct="1">
                        <a:lnSpc>
                          <a:spcPct val="100000"/>
                        </a:lnSpc>
                        <a:spcBef>
                          <a:spcPct val="20000"/>
                        </a:spcBef>
                        <a:spcAft>
                          <a:spcPct val="0"/>
                        </a:spcAft>
                        <a:buClrTx/>
                        <a:buSzTx/>
                        <a:buFontTx/>
                        <a:buNone/>
                        <a:tabLst/>
                      </a:pPr>
                      <a:r>
                        <a:rPr kumimoji="0" lang="en-US" altLang="fr-FR" sz="3100" b="0" i="0" u="none" strike="noStrike" cap="none" normalizeH="0" baseline="0" dirty="0">
                          <a:ln>
                            <a:noFill/>
                          </a:ln>
                          <a:solidFill>
                            <a:schemeClr val="tx2"/>
                          </a:solidFill>
                          <a:effectLst/>
                          <a:latin typeface="Calibri"/>
                          <a:ea typeface="MS PGothic"/>
                        </a:rPr>
                        <a:t>Tel: +1 066 - 666666</a:t>
                      </a:r>
                    </a:p>
                    <a:p>
                      <a:pPr marL="0" marR="0" lvl="0" indent="0" algn="l" defTabSz="534988" rtl="0" eaLnBrk="1" fontAlgn="base" latinLnBrk="0" hangingPunct="1">
                        <a:lnSpc>
                          <a:spcPct val="100000"/>
                        </a:lnSpc>
                        <a:spcBef>
                          <a:spcPct val="20000"/>
                        </a:spcBef>
                        <a:spcAft>
                          <a:spcPct val="0"/>
                        </a:spcAft>
                        <a:buClrTx/>
                        <a:buSzTx/>
                        <a:buFontTx/>
                        <a:buNone/>
                        <a:tabLst/>
                      </a:pPr>
                      <a:r>
                        <a:rPr kumimoji="0" lang="en-US" altLang="fr-FR" sz="3100" b="0" i="0" u="none" strike="noStrike" cap="none" normalizeH="0" baseline="0" dirty="0">
                          <a:ln>
                            <a:noFill/>
                          </a:ln>
                          <a:solidFill>
                            <a:schemeClr val="tx2"/>
                          </a:solidFill>
                          <a:effectLst/>
                          <a:latin typeface="Calibri"/>
                          <a:ea typeface="MS PGothic"/>
                        </a:rPr>
                        <a:t>Fax: +1 066 - 777777</a:t>
                      </a:r>
                    </a:p>
                    <a:p>
                      <a:pPr marL="0" marR="0" lvl="0" indent="0" algn="l" defTabSz="534988" rtl="0" eaLnBrk="1" fontAlgn="base" latinLnBrk="0" hangingPunct="1">
                        <a:lnSpc>
                          <a:spcPct val="100000"/>
                        </a:lnSpc>
                        <a:spcBef>
                          <a:spcPct val="20000"/>
                        </a:spcBef>
                        <a:spcAft>
                          <a:spcPct val="0"/>
                        </a:spcAft>
                        <a:buClrTx/>
                        <a:buSzTx/>
                        <a:buFontTx/>
                        <a:buNone/>
                        <a:tabLst/>
                      </a:pPr>
                      <a:r>
                        <a:rPr kumimoji="0" lang="en-US" altLang="fr-FR" sz="3100" b="0" i="0" u="none" strike="noStrike" cap="none" normalizeH="0" baseline="0" dirty="0">
                          <a:ln>
                            <a:noFill/>
                          </a:ln>
                          <a:solidFill>
                            <a:schemeClr val="tx2"/>
                          </a:solidFill>
                          <a:effectLst/>
                          <a:latin typeface="Calibri"/>
                          <a:ea typeface="MS PGothic"/>
                        </a:rPr>
                        <a:t>Email: </a:t>
                      </a:r>
                      <a:r>
                        <a:rPr kumimoji="0" lang="en-US" altLang="fr-FR" sz="3100" b="0" i="0" u="none" strike="noStrike" cap="none" normalizeH="0" baseline="0" dirty="0">
                          <a:ln>
                            <a:noFill/>
                          </a:ln>
                          <a:solidFill>
                            <a:srgbClr val="0070C0"/>
                          </a:solidFill>
                          <a:effectLst/>
                          <a:latin typeface="Calibri"/>
                          <a:ea typeface="MS PGothic"/>
                          <a:hlinkClick r:id="rId5"/>
                        </a:rPr>
                        <a:t>author@address.org</a:t>
                      </a:r>
                      <a:endParaRPr kumimoji="0" lang="en-US" altLang="fr-FR" sz="3100" b="0" i="0" u="none" strike="noStrike" cap="none" normalizeH="0" baseline="0" dirty="0">
                        <a:ln>
                          <a:noFill/>
                        </a:ln>
                        <a:solidFill>
                          <a:srgbClr val="0070C0"/>
                        </a:solidFill>
                        <a:effectLst/>
                        <a:latin typeface="Calibri"/>
                        <a:ea typeface="MS PGothic"/>
                      </a:endParaRPr>
                    </a:p>
                    <a:p>
                      <a:pPr marL="0" marR="0" lvl="0" indent="0" algn="l" defTabSz="534988" rtl="0" eaLnBrk="1" fontAlgn="base" latinLnBrk="0" hangingPunct="1">
                        <a:lnSpc>
                          <a:spcPct val="100000"/>
                        </a:lnSpc>
                        <a:spcBef>
                          <a:spcPct val="20000"/>
                        </a:spcBef>
                        <a:spcAft>
                          <a:spcPct val="0"/>
                        </a:spcAft>
                        <a:buClrTx/>
                        <a:buSzTx/>
                        <a:buFontTx/>
                        <a:buNone/>
                        <a:tabLst/>
                      </a:pPr>
                      <a:r>
                        <a:rPr kumimoji="0" lang="en-US" altLang="fr-FR" sz="3100" b="0" i="0" u="none" strike="noStrike" cap="none" normalizeH="0" baseline="0" dirty="0">
                          <a:ln>
                            <a:noFill/>
                          </a:ln>
                          <a:solidFill>
                            <a:schemeClr val="tx2"/>
                          </a:solidFill>
                          <a:effectLst/>
                          <a:latin typeface="Calibri"/>
                          <a:ea typeface="MS PGothic"/>
                        </a:rPr>
                        <a:t>Web: www.yourwebsite.org</a:t>
                      </a:r>
                    </a:p>
                  </a:txBody>
                  <a:tcPr marL="315354" marR="315354" marT="44600" marB="44599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5" name="Text Box 565">
            <a:extLst>
              <a:ext uri="{FF2B5EF4-FFF2-40B4-BE49-F238E27FC236}">
                <a16:creationId xmlns:a16="http://schemas.microsoft.com/office/drawing/2014/main" xmlns="" id="{51A343E9-E618-D086-6D3C-ECD36C56481C}"/>
              </a:ext>
            </a:extLst>
          </p:cNvPr>
          <p:cNvSpPr txBox="1">
            <a:spLocks noChangeArrowheads="1"/>
          </p:cNvSpPr>
          <p:nvPr/>
        </p:nvSpPr>
        <p:spPr bwMode="auto">
          <a:xfrm>
            <a:off x="16057213" y="32422677"/>
            <a:ext cx="12814300" cy="16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4995" tIns="374995" rIns="374995" bIns="374995" anchor="t">
            <a:spAutoFit/>
          </a:bodyPr>
          <a:lstStyle>
            <a:lvl1pPr defTabSz="360045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360045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360045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fr-FR" sz="2800" dirty="0">
                <a:latin typeface="Calibri"/>
                <a:ea typeface="MS PGothic"/>
                <a:cs typeface="Calibri"/>
              </a:rPr>
              <a:t>Acknowledgements here.</a:t>
            </a:r>
          </a:p>
          <a:p>
            <a:pPr eaLnBrk="1" hangingPunct="1">
              <a:spcBef>
                <a:spcPct val="0"/>
              </a:spcBef>
              <a:buFontTx/>
              <a:buNone/>
            </a:pPr>
            <a:endParaRPr lang="en-US" altLang="fr-FR" sz="2800" dirty="0">
              <a:latin typeface="Calibri"/>
              <a:cs typeface="Calibri"/>
            </a:endParaRPr>
          </a:p>
        </p:txBody>
      </p:sp>
      <p:sp>
        <p:nvSpPr>
          <p:cNvPr id="26" name="Text Box 564">
            <a:extLst>
              <a:ext uri="{FF2B5EF4-FFF2-40B4-BE49-F238E27FC236}">
                <a16:creationId xmlns:a16="http://schemas.microsoft.com/office/drawing/2014/main" xmlns="" id="{4A6BD369-DC1F-8FA6-5B2D-E5AE04E8702E}"/>
              </a:ext>
            </a:extLst>
          </p:cNvPr>
          <p:cNvSpPr txBox="1">
            <a:spLocks noChangeArrowheads="1"/>
          </p:cNvSpPr>
          <p:nvPr/>
        </p:nvSpPr>
        <p:spPr bwMode="auto">
          <a:xfrm>
            <a:off x="15404416" y="24346643"/>
            <a:ext cx="14158585" cy="118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4995" tIns="374995" rIns="374995" bIns="374995" anchor="t">
            <a:spAutoFit/>
          </a:bodyPr>
          <a:lstStyle>
            <a:lvl1pPr defTabSz="3600450">
              <a:spcBef>
                <a:spcPct val="20000"/>
              </a:spcBef>
              <a:buChar char="•"/>
              <a:defRPr sz="2400">
                <a:solidFill>
                  <a:schemeClr val="tx2"/>
                </a:solidFill>
                <a:latin typeface="Arial" panose="020B0604020202020204" pitchFamily="34" charset="0"/>
                <a:ea typeface="MS PGothic" panose="020B0600070205080204" pitchFamily="34" charset="-128"/>
              </a:defRPr>
            </a:lvl1pPr>
            <a:lvl2pPr marL="742950" indent="-285750" defTabSz="3600450">
              <a:spcBef>
                <a:spcPct val="20000"/>
              </a:spcBef>
              <a:buChar char="–"/>
              <a:defRPr sz="2400">
                <a:solidFill>
                  <a:schemeClr val="tx2"/>
                </a:solidFill>
                <a:latin typeface="Arial" panose="020B0604020202020204" pitchFamily="34" charset="0"/>
                <a:ea typeface="MS PGothic" panose="020B0600070205080204" pitchFamily="34" charset="-128"/>
              </a:defRPr>
            </a:lvl2pPr>
            <a:lvl3pPr marL="1143000" indent="-228600" defTabSz="3600450">
              <a:spcBef>
                <a:spcPct val="20000"/>
              </a:spcBef>
              <a:buChar char="•"/>
              <a:defRPr sz="2000">
                <a:solidFill>
                  <a:schemeClr val="tx1"/>
                </a:solidFill>
                <a:latin typeface="Arial" panose="020B0604020202020204" pitchFamily="34" charset="0"/>
                <a:ea typeface="MS PGothic" panose="020B0600070205080204" pitchFamily="34" charset="-128"/>
              </a:defRPr>
            </a:lvl3pPr>
            <a:lvl4pPr marL="16002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defTabSz="3600450">
              <a:spcBef>
                <a:spcPct val="20000"/>
              </a:spcBef>
              <a:buChar char="»"/>
              <a:defRPr sz="1600">
                <a:solidFill>
                  <a:schemeClr val="tx1"/>
                </a:solidFill>
                <a:latin typeface="Arial" panose="020B0604020202020204" pitchFamily="34" charset="0"/>
                <a:ea typeface="MS PGothic" panose="020B0600070205080204" pitchFamily="34" charset="-128"/>
              </a:defRPr>
            </a:lvl5pPr>
            <a:lvl6pPr marL="25146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6pPr>
            <a:lvl7pPr marL="29718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7pPr>
            <a:lvl8pPr marL="34290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8pPr>
            <a:lvl9pPr marL="3886200" indent="-228600" defTabSz="3600450" eaLnBrk="0" fontAlgn="base" hangingPunct="0">
              <a:spcBef>
                <a:spcPct val="20000"/>
              </a:spcBef>
              <a:spcAft>
                <a:spcPct val="0"/>
              </a:spcAft>
              <a:buChar char="»"/>
              <a:defRPr sz="1600">
                <a:solidFill>
                  <a:schemeClr val="tx1"/>
                </a:solidFill>
                <a:latin typeface="Arial" panose="020B0604020202020204" pitchFamily="34" charset="0"/>
                <a:ea typeface="MS PGothic" panose="020B0600070205080204" pitchFamily="34" charset="-128"/>
              </a:defRPr>
            </a:lvl9pPr>
          </a:lstStyle>
          <a:p>
            <a:pPr eaLnBrk="1" hangingPunct="1">
              <a:spcBef>
                <a:spcPct val="0"/>
              </a:spcBef>
              <a:buNone/>
            </a:pPr>
            <a:r>
              <a:rPr lang="en-US" altLang="fr-FR" sz="2800" dirty="0">
                <a:latin typeface="Calibri"/>
                <a:ea typeface="MS PGothic"/>
                <a:cs typeface="Calibri"/>
              </a:rPr>
              <a:t>A conclusion might go here. </a:t>
            </a:r>
            <a:endParaRPr lang="en-US" altLang="fr-FR" sz="2800" dirty="0">
              <a:latin typeface="Arial Narrow" panose="020B0606020202030204" pitchFamily="34" charset="0"/>
            </a:endParaRPr>
          </a:p>
        </p:txBody>
      </p:sp>
    </p:spTree>
    <p:extLst>
      <p:ext uri="{BB962C8B-B14F-4D97-AF65-F5344CB8AC3E}">
        <p14:creationId xmlns:p14="http://schemas.microsoft.com/office/powerpoint/2010/main" val="40281442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30</TotalTime>
  <Words>214</Words>
  <Application>Microsoft Office PowerPoint</Application>
  <PresentationFormat>Custom</PresentationFormat>
  <Paragraphs>37</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Microsoft Excel Chart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Konstantine Tsiapali</dc:creator>
  <cp:lastModifiedBy>candroul</cp:lastModifiedBy>
  <cp:revision>2</cp:revision>
  <dcterms:created xsi:type="dcterms:W3CDTF">2024-04-08T12:06:27Z</dcterms:created>
  <dcterms:modified xsi:type="dcterms:W3CDTF">2024-04-25T11:21:13Z</dcterms:modified>
</cp:coreProperties>
</file>