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a Tsiapali" userId="0b676148-f6af-42ef-b646-d513daa0e0c4" providerId="ADAL" clId="{85367C97-858D-4548-BACC-653EB69625CF}"/>
    <pc:docChg chg="undo custSel modSld modMainMaster">
      <pc:chgData name="Konstantina Tsiapali" userId="0b676148-f6af-42ef-b646-d513daa0e0c4" providerId="ADAL" clId="{85367C97-858D-4548-BACC-653EB69625CF}" dt="2024-04-23T11:50:05.841" v="162" actId="1037"/>
      <pc:docMkLst>
        <pc:docMk/>
      </pc:docMkLst>
      <pc:sldChg chg="modSp mod">
        <pc:chgData name="Konstantina Tsiapali" userId="0b676148-f6af-42ef-b646-d513daa0e0c4" providerId="ADAL" clId="{85367C97-858D-4548-BACC-653EB69625CF}" dt="2024-04-23T11:47:08.852" v="133" actId="1036"/>
        <pc:sldMkLst>
          <pc:docMk/>
          <pc:sldMk cId="132857125" sldId="256"/>
        </pc:sldMkLst>
        <pc:spChg chg="mod">
          <ac:chgData name="Konstantina Tsiapali" userId="0b676148-f6af-42ef-b646-d513daa0e0c4" providerId="ADAL" clId="{85367C97-858D-4548-BACC-653EB69625CF}" dt="2024-04-23T11:16:39.430" v="63" actId="6549"/>
          <ac:spMkLst>
            <pc:docMk/>
            <pc:sldMk cId="132857125" sldId="256"/>
            <ac:spMk id="9" creationId="{827CDBF1-EAA2-435F-899E-EE7EB20608AA}"/>
          </ac:spMkLst>
        </pc:spChg>
        <pc:spChg chg="mod">
          <ac:chgData name="Konstantina Tsiapali" userId="0b676148-f6af-42ef-b646-d513daa0e0c4" providerId="ADAL" clId="{85367C97-858D-4548-BACC-653EB69625CF}" dt="2024-04-23T11:47:08.852" v="133" actId="1036"/>
          <ac:spMkLst>
            <pc:docMk/>
            <pc:sldMk cId="132857125" sldId="256"/>
            <ac:spMk id="11" creationId="{4C320FB0-37B0-B09C-7135-1CAB122ABBBC}"/>
          </ac:spMkLst>
        </pc:spChg>
      </pc:sldChg>
      <pc:sldChg chg="modSp">
        <pc:chgData name="Konstantina Tsiapali" userId="0b676148-f6af-42ef-b646-d513daa0e0c4" providerId="ADAL" clId="{85367C97-858D-4548-BACC-653EB69625CF}" dt="2024-04-23T11:50:05.841" v="162" actId="1037"/>
        <pc:sldMkLst>
          <pc:docMk/>
          <pc:sldMk cId="653444487" sldId="257"/>
        </pc:sldMkLst>
        <pc:spChg chg="mod">
          <ac:chgData name="Konstantina Tsiapali" userId="0b676148-f6af-42ef-b646-d513daa0e0c4" providerId="ADAL" clId="{85367C97-858D-4548-BACC-653EB69625CF}" dt="2024-04-23T11:50:05.841" v="162" actId="1037"/>
          <ac:spMkLst>
            <pc:docMk/>
            <pc:sldMk cId="653444487" sldId="257"/>
            <ac:spMk id="10" creationId="{E406F284-5856-FB1D-9471-26B5B1F3901D}"/>
          </ac:spMkLst>
        </pc:spChg>
      </pc:sldChg>
      <pc:sldChg chg="modSp">
        <pc:chgData name="Konstantina Tsiapali" userId="0b676148-f6af-42ef-b646-d513daa0e0c4" providerId="ADAL" clId="{85367C97-858D-4548-BACC-653EB69625CF}" dt="2024-04-23T11:48:02.037" v="148" actId="1037"/>
        <pc:sldMkLst>
          <pc:docMk/>
          <pc:sldMk cId="1452445828" sldId="258"/>
        </pc:sldMkLst>
        <pc:spChg chg="mod">
          <ac:chgData name="Konstantina Tsiapali" userId="0b676148-f6af-42ef-b646-d513daa0e0c4" providerId="ADAL" clId="{85367C97-858D-4548-BACC-653EB69625CF}" dt="2024-04-23T11:48:02.037" v="148" actId="1037"/>
          <ac:spMkLst>
            <pc:docMk/>
            <pc:sldMk cId="1452445828" sldId="258"/>
            <ac:spMk id="5" creationId="{3A7C7FBD-5810-C1A6-68B6-6EC0D3B05187}"/>
          </ac:spMkLst>
        </pc:spChg>
      </pc:sldChg>
      <pc:sldChg chg="modSp">
        <pc:chgData name="Konstantina Tsiapali" userId="0b676148-f6af-42ef-b646-d513daa0e0c4" providerId="ADAL" clId="{85367C97-858D-4548-BACC-653EB69625CF}" dt="2024-04-23T11:49:38.188" v="158" actId="1035"/>
        <pc:sldMkLst>
          <pc:docMk/>
          <pc:sldMk cId="255113203" sldId="259"/>
        </pc:sldMkLst>
        <pc:spChg chg="mod">
          <ac:chgData name="Konstantina Tsiapali" userId="0b676148-f6af-42ef-b646-d513daa0e0c4" providerId="ADAL" clId="{85367C97-858D-4548-BACC-653EB69625CF}" dt="2024-04-23T11:49:38.188" v="158" actId="1035"/>
          <ac:spMkLst>
            <pc:docMk/>
            <pc:sldMk cId="255113203" sldId="259"/>
            <ac:spMk id="5" creationId="{6D50F2B0-28B0-A12A-7F65-5D6E0EC6B32B}"/>
          </ac:spMkLst>
        </pc:spChg>
      </pc:sldChg>
      <pc:sldMasterChg chg="modSldLayout">
        <pc:chgData name="Konstantina Tsiapali" userId="0b676148-f6af-42ef-b646-d513daa0e0c4" providerId="ADAL" clId="{85367C97-858D-4548-BACC-653EB69625CF}" dt="2024-04-23T11:46:42.377" v="129" actId="1076"/>
        <pc:sldMasterMkLst>
          <pc:docMk/>
          <pc:sldMasterMk cId="2503909382" sldId="2147483648"/>
        </pc:sldMasterMkLst>
        <pc:sldLayoutChg chg="addSp delSp modSp mod">
          <pc:chgData name="Konstantina Tsiapali" userId="0b676148-f6af-42ef-b646-d513daa0e0c4" providerId="ADAL" clId="{85367C97-858D-4548-BACC-653EB69625CF}" dt="2024-04-23T11:46:42.377" v="129" actId="1076"/>
          <pc:sldLayoutMkLst>
            <pc:docMk/>
            <pc:sldMasterMk cId="2503909382" sldId="2147483648"/>
            <pc:sldLayoutMk cId="835361224" sldId="2147483649"/>
          </pc:sldLayoutMkLst>
          <pc:spChg chg="del">
            <ac:chgData name="Konstantina Tsiapali" userId="0b676148-f6af-42ef-b646-d513daa0e0c4" providerId="ADAL" clId="{85367C97-858D-4548-BACC-653EB69625CF}" dt="2024-04-23T11:40:08.356" v="64" actId="478"/>
            <ac:spMkLst>
              <pc:docMk/>
              <pc:sldMasterMk cId="2503909382" sldId="2147483648"/>
              <pc:sldLayoutMk cId="835361224" sldId="2147483649"/>
              <ac:spMk id="50" creationId="{4DE2E8AA-95BB-4639-B6B8-2827807D0E34}"/>
            </ac:spMkLst>
          </pc:spChg>
          <pc:grpChg chg="add del mod ord">
            <ac:chgData name="Konstantina Tsiapali" userId="0b676148-f6af-42ef-b646-d513daa0e0c4" providerId="ADAL" clId="{85367C97-858D-4548-BACC-653EB69625CF}" dt="2024-04-23T11:43:21.363" v="99" actId="478"/>
            <ac:grpSpMkLst>
              <pc:docMk/>
              <pc:sldMasterMk cId="2503909382" sldId="2147483648"/>
              <pc:sldLayoutMk cId="835361224" sldId="2147483649"/>
              <ac:grpSpMk id="3" creationId="{6A922BFE-BC2F-9ADC-D8EB-6C7330B88300}"/>
            </ac:grpSpMkLst>
          </pc:grpChg>
          <pc:grpChg chg="add del mod ord">
            <ac:chgData name="Konstantina Tsiapali" userId="0b676148-f6af-42ef-b646-d513daa0e0c4" providerId="ADAL" clId="{85367C97-858D-4548-BACC-653EB69625CF}" dt="2024-04-23T11:45:07.128" v="119" actId="478"/>
            <ac:grpSpMkLst>
              <pc:docMk/>
              <pc:sldMasterMk cId="2503909382" sldId="2147483648"/>
              <pc:sldLayoutMk cId="835361224" sldId="2147483649"/>
              <ac:grpSpMk id="12" creationId="{175C6FF8-483F-C52D-45FA-D118E82D50B4}"/>
            </ac:grpSpMkLst>
          </pc:grpChg>
          <pc:grpChg chg="add mod ord">
            <ac:chgData name="Konstantina Tsiapali" userId="0b676148-f6af-42ef-b646-d513daa0e0c4" providerId="ADAL" clId="{85367C97-858D-4548-BACC-653EB69625CF}" dt="2024-04-23T11:46:07.588" v="126"/>
            <ac:grpSpMkLst>
              <pc:docMk/>
              <pc:sldMasterMk cId="2503909382" sldId="2147483648"/>
              <pc:sldLayoutMk cId="835361224" sldId="2147483649"/>
              <ac:grpSpMk id="13" creationId="{86CB920D-D4F0-FDCF-0B56-E91C6ACDABF4}"/>
            </ac:grpSpMkLst>
          </pc:grpChg>
          <pc:picChg chg="mod">
            <ac:chgData name="Konstantina Tsiapali" userId="0b676148-f6af-42ef-b646-d513daa0e0c4" providerId="ADAL" clId="{85367C97-858D-4548-BACC-653EB69625CF}" dt="2024-04-23T11:40:08.976" v="65"/>
            <ac:picMkLst>
              <pc:docMk/>
              <pc:sldMasterMk cId="2503909382" sldId="2147483648"/>
              <pc:sldLayoutMk cId="835361224" sldId="2147483649"/>
              <ac:picMk id="4" creationId="{889E9702-A389-B3CA-351A-F0DF98486F49}"/>
            </ac:picMkLst>
          </pc:picChg>
          <pc:picChg chg="add mod">
            <ac:chgData name="Konstantina Tsiapali" userId="0b676148-f6af-42ef-b646-d513daa0e0c4" providerId="ADAL" clId="{85367C97-858D-4548-BACC-653EB69625CF}" dt="2024-04-23T11:06:48.058" v="9"/>
            <ac:picMkLst>
              <pc:docMk/>
              <pc:sldMasterMk cId="2503909382" sldId="2147483648"/>
              <pc:sldLayoutMk cId="835361224" sldId="2147483649"/>
              <ac:picMk id="4" creationId="{98AFDB55-CA2D-F8FC-46BA-17922EF97E1E}"/>
            </ac:picMkLst>
          </pc:picChg>
          <pc:picChg chg="mod">
            <ac:chgData name="Konstantina Tsiapali" userId="0b676148-f6af-42ef-b646-d513daa0e0c4" providerId="ADAL" clId="{85367C97-858D-4548-BACC-653EB69625CF}" dt="2024-04-23T11:40:08.976" v="65"/>
            <ac:picMkLst>
              <pc:docMk/>
              <pc:sldMasterMk cId="2503909382" sldId="2147483648"/>
              <pc:sldLayoutMk cId="835361224" sldId="2147483649"/>
              <ac:picMk id="5" creationId="{2B9E5C96-7E65-1BBC-49DC-B716601EB280}"/>
            </ac:picMkLst>
          </pc:picChg>
          <pc:picChg chg="add mod">
            <ac:chgData name="Konstantina Tsiapali" userId="0b676148-f6af-42ef-b646-d513daa0e0c4" providerId="ADAL" clId="{85367C97-858D-4548-BACC-653EB69625CF}" dt="2024-04-23T11:46:42.377" v="129" actId="1076"/>
            <ac:picMkLst>
              <pc:docMk/>
              <pc:sldMasterMk cId="2503909382" sldId="2147483648"/>
              <pc:sldLayoutMk cId="835361224" sldId="2147483649"/>
              <ac:picMk id="6" creationId="{F64B7D59-8F35-21E1-CB21-A458E9E387E3}"/>
            </ac:picMkLst>
          </pc:picChg>
          <pc:picChg chg="add mod">
            <ac:chgData name="Konstantina Tsiapali" userId="0b676148-f6af-42ef-b646-d513daa0e0c4" providerId="ADAL" clId="{85367C97-858D-4548-BACC-653EB69625CF}" dt="2024-04-23T11:12:12.241" v="30"/>
            <ac:picMkLst>
              <pc:docMk/>
              <pc:sldMasterMk cId="2503909382" sldId="2147483648"/>
              <pc:sldLayoutMk cId="835361224" sldId="2147483649"/>
              <ac:picMk id="7" creationId="{F96B9AB3-4586-F427-A3DF-20CF16E3A666}"/>
            </ac:picMkLst>
          </pc:picChg>
          <pc:picChg chg="add del mod">
            <ac:chgData name="Konstantina Tsiapali" userId="0b676148-f6af-42ef-b646-d513daa0e0c4" providerId="ADAL" clId="{85367C97-858D-4548-BACC-653EB69625CF}" dt="2024-04-23T11:06:47.049" v="8" actId="478"/>
            <ac:picMkLst>
              <pc:docMk/>
              <pc:sldMasterMk cId="2503909382" sldId="2147483648"/>
              <pc:sldLayoutMk cId="835361224" sldId="2147483649"/>
              <ac:picMk id="8" creationId="{A89C9244-BD98-5108-EDA7-6B2E997B8428}"/>
            </ac:picMkLst>
          </pc:picChg>
          <pc:picChg chg="add del mod modCrop">
            <ac:chgData name="Konstantina Tsiapali" userId="0b676148-f6af-42ef-b646-d513daa0e0c4" providerId="ADAL" clId="{85367C97-858D-4548-BACC-653EB69625CF}" dt="2024-04-23T11:43:55.891" v="107" actId="478"/>
            <ac:picMkLst>
              <pc:docMk/>
              <pc:sldMasterMk cId="2503909382" sldId="2147483648"/>
              <pc:sldLayoutMk cId="835361224" sldId="2147483649"/>
              <ac:picMk id="9" creationId="{07C1CD46-3B8C-0368-7388-B2A24104A68A}"/>
            </ac:picMkLst>
          </pc:picChg>
          <pc:picChg chg="del">
            <ac:chgData name="Konstantina Tsiapali" userId="0b676148-f6af-42ef-b646-d513daa0e0c4" providerId="ADAL" clId="{85367C97-858D-4548-BACC-653EB69625CF}" dt="2024-04-23T11:12:11.900" v="29" actId="478"/>
            <ac:picMkLst>
              <pc:docMk/>
              <pc:sldMasterMk cId="2503909382" sldId="2147483648"/>
              <pc:sldLayoutMk cId="835361224" sldId="2147483649"/>
              <ac:picMk id="9" creationId="{CD4A82B7-E9B1-4901-5051-0F17F02CDC15}"/>
            </ac:picMkLst>
          </pc:picChg>
          <pc:picChg chg="del">
            <ac:chgData name="Konstantina Tsiapali" userId="0b676148-f6af-42ef-b646-d513daa0e0c4" providerId="ADAL" clId="{85367C97-858D-4548-BACC-653EB69625CF}" dt="2024-04-23T11:08:41.713" v="22" actId="478"/>
            <ac:picMkLst>
              <pc:docMk/>
              <pc:sldMasterMk cId="2503909382" sldId="2147483648"/>
              <pc:sldLayoutMk cId="835361224" sldId="2147483649"/>
              <ac:picMk id="10" creationId="{31EC52FA-40C2-67D9-689E-012D8303C28E}"/>
            </ac:picMkLst>
          </pc:picChg>
          <pc:picChg chg="add mod">
            <ac:chgData name="Konstantina Tsiapali" userId="0b676148-f6af-42ef-b646-d513daa0e0c4" providerId="ADAL" clId="{85367C97-858D-4548-BACC-653EB69625CF}" dt="2024-04-23T11:43:31.018" v="101" actId="164"/>
            <ac:picMkLst>
              <pc:docMk/>
              <pc:sldMasterMk cId="2503909382" sldId="2147483648"/>
              <pc:sldLayoutMk cId="835361224" sldId="2147483649"/>
              <ac:picMk id="10" creationId="{3BBB0802-2E76-0382-7827-ED521B576EA3}"/>
            </ac:picMkLst>
          </pc:picChg>
          <pc:picChg chg="add mod">
            <ac:chgData name="Konstantina Tsiapali" userId="0b676148-f6af-42ef-b646-d513daa0e0c4" providerId="ADAL" clId="{85367C97-858D-4548-BACC-653EB69625CF}" dt="2024-04-23T11:43:31.018" v="101" actId="164"/>
            <ac:picMkLst>
              <pc:docMk/>
              <pc:sldMasterMk cId="2503909382" sldId="2147483648"/>
              <pc:sldLayoutMk cId="835361224" sldId="2147483649"/>
              <ac:picMk id="11" creationId="{A98C99BB-698F-D78D-5ACE-478CAE6F4A9A}"/>
            </ac:picMkLst>
          </pc:picChg>
          <pc:picChg chg="mod">
            <ac:chgData name="Konstantina Tsiapali" userId="0b676148-f6af-42ef-b646-d513daa0e0c4" providerId="ADAL" clId="{85367C97-858D-4548-BACC-653EB69625CF}" dt="2024-04-23T11:45:07.591" v="120"/>
            <ac:picMkLst>
              <pc:docMk/>
              <pc:sldMasterMk cId="2503909382" sldId="2147483648"/>
              <pc:sldLayoutMk cId="835361224" sldId="2147483649"/>
              <ac:picMk id="14" creationId="{D54CC8D3-452C-B913-9B31-89FB3BDD9F67}"/>
            </ac:picMkLst>
          </pc:picChg>
          <pc:picChg chg="mod">
            <ac:chgData name="Konstantina Tsiapali" userId="0b676148-f6af-42ef-b646-d513daa0e0c4" providerId="ADAL" clId="{85367C97-858D-4548-BACC-653EB69625CF}" dt="2024-04-23T11:45:07.591" v="120"/>
            <ac:picMkLst>
              <pc:docMk/>
              <pc:sldMasterMk cId="2503909382" sldId="2147483648"/>
              <pc:sldLayoutMk cId="835361224" sldId="2147483649"/>
              <ac:picMk id="15" creationId="{CF0BA1CD-508E-91D8-1488-288D698398E5}"/>
            </ac:picMkLst>
          </pc:picChg>
        </pc:sldLayoutChg>
        <pc:sldLayoutChg chg="addSp delSp modSp mod">
          <pc:chgData name="Konstantina Tsiapali" userId="0b676148-f6af-42ef-b646-d513daa0e0c4" providerId="ADAL" clId="{85367C97-858D-4548-BACC-653EB69625CF}" dt="2024-04-23T11:46:00.325" v="125"/>
          <pc:sldLayoutMkLst>
            <pc:docMk/>
            <pc:sldMasterMk cId="2503909382" sldId="2147483648"/>
            <pc:sldLayoutMk cId="1036895969" sldId="2147483650"/>
          </pc:sldLayoutMkLst>
          <pc:spChg chg="del">
            <ac:chgData name="Konstantina Tsiapali" userId="0b676148-f6af-42ef-b646-d513daa0e0c4" providerId="ADAL" clId="{85367C97-858D-4548-BACC-653EB69625CF}" dt="2024-04-23T11:44:13.620" v="110" actId="478"/>
            <ac:spMkLst>
              <pc:docMk/>
              <pc:sldMasterMk cId="2503909382" sldId="2147483648"/>
              <pc:sldLayoutMk cId="1036895969" sldId="2147483650"/>
              <ac:spMk id="2" creationId="{CFD92E58-9C57-C592-8F7B-8CECB95489E9}"/>
            </ac:spMkLst>
          </pc:spChg>
          <pc:spChg chg="mod">
            <ac:chgData name="Konstantina Tsiapali" userId="0b676148-f6af-42ef-b646-d513daa0e0c4" providerId="ADAL" clId="{85367C97-858D-4548-BACC-653EB69625CF}" dt="2024-04-23T11:08:33.315" v="21" actId="20577"/>
            <ac:spMkLst>
              <pc:docMk/>
              <pc:sldMasterMk cId="2503909382" sldId="2147483648"/>
              <pc:sldLayoutMk cId="1036895969" sldId="2147483650"/>
              <ac:spMk id="6" creationId="{5F752BC0-B992-CCFB-856E-BC33053926A4}"/>
            </ac:spMkLst>
          </pc:spChg>
          <pc:grpChg chg="add mod ord">
            <ac:chgData name="Konstantina Tsiapali" userId="0b676148-f6af-42ef-b646-d513daa0e0c4" providerId="ADAL" clId="{85367C97-858D-4548-BACC-653EB69625CF}" dt="2024-04-23T11:46:00.325" v="125"/>
            <ac:grpSpMkLst>
              <pc:docMk/>
              <pc:sldMasterMk cId="2503909382" sldId="2147483648"/>
              <pc:sldLayoutMk cId="1036895969" sldId="2147483650"/>
              <ac:grpSpMk id="4" creationId="{731B217B-523A-2E5B-4A5C-42DE681B4BFC}"/>
            </ac:grpSpMkLst>
          </pc:grpChg>
          <pc:picChg chg="del">
            <ac:chgData name="Konstantina Tsiapali" userId="0b676148-f6af-42ef-b646-d513daa0e0c4" providerId="ADAL" clId="{85367C97-858D-4548-BACC-653EB69625CF}" dt="2024-04-23T11:08:19.277" v="16" actId="478"/>
            <ac:picMkLst>
              <pc:docMk/>
              <pc:sldMasterMk cId="2503909382" sldId="2147483648"/>
              <pc:sldLayoutMk cId="1036895969" sldId="2147483650"/>
              <ac:picMk id="4" creationId="{20F93DF8-F7EA-2C6D-39FE-D04BA89371B2}"/>
            </ac:picMkLst>
          </pc:picChg>
          <pc:picChg chg="mod">
            <ac:chgData name="Konstantina Tsiapali" userId="0b676148-f6af-42ef-b646-d513daa0e0c4" providerId="ADAL" clId="{85367C97-858D-4548-BACC-653EB69625CF}" dt="2024-04-23T11:44:02.857" v="108"/>
            <ac:picMkLst>
              <pc:docMk/>
              <pc:sldMasterMk cId="2503909382" sldId="2147483648"/>
              <pc:sldLayoutMk cId="1036895969" sldId="2147483650"/>
              <ac:picMk id="5" creationId="{4415E375-28D5-86E7-A85A-9536CFB89F0F}"/>
            </ac:picMkLst>
          </pc:picChg>
          <pc:picChg chg="del">
            <ac:chgData name="Konstantina Tsiapali" userId="0b676148-f6af-42ef-b646-d513daa0e0c4" providerId="ADAL" clId="{85367C97-858D-4548-BACC-653EB69625CF}" dt="2024-04-23T11:12:07.694" v="27" actId="478"/>
            <ac:picMkLst>
              <pc:docMk/>
              <pc:sldMasterMk cId="2503909382" sldId="2147483648"/>
              <pc:sldLayoutMk cId="1036895969" sldId="2147483650"/>
              <ac:picMk id="5" creationId="{BC8B7CCA-D272-7BC3-514E-AC493E0BF019}"/>
            </ac:picMkLst>
          </pc:picChg>
          <pc:picChg chg="add mod">
            <ac:chgData name="Konstantina Tsiapali" userId="0b676148-f6af-42ef-b646-d513daa0e0c4" providerId="ADAL" clId="{85367C97-858D-4548-BACC-653EB69625CF}" dt="2024-04-23T11:44:51.690" v="116" actId="1076"/>
            <ac:picMkLst>
              <pc:docMk/>
              <pc:sldMasterMk cId="2503909382" sldId="2147483648"/>
              <pc:sldLayoutMk cId="1036895969" sldId="2147483650"/>
              <ac:picMk id="8" creationId="{9C24DCF4-A9B1-4C53-576A-662917D2FE22}"/>
            </ac:picMkLst>
          </pc:picChg>
          <pc:picChg chg="del">
            <ac:chgData name="Konstantina Tsiapali" userId="0b676148-f6af-42ef-b646-d513daa0e0c4" providerId="ADAL" clId="{85367C97-858D-4548-BACC-653EB69625CF}" dt="2024-04-23T11:08:43.978" v="23" actId="478"/>
            <ac:picMkLst>
              <pc:docMk/>
              <pc:sldMasterMk cId="2503909382" sldId="2147483648"/>
              <pc:sldLayoutMk cId="1036895969" sldId="2147483650"/>
              <ac:picMk id="9" creationId="{76C1913D-7692-22F2-AFBC-BEBDDFC3A65C}"/>
            </ac:picMkLst>
          </pc:picChg>
          <pc:picChg chg="mod">
            <ac:chgData name="Konstantina Tsiapali" userId="0b676148-f6af-42ef-b646-d513daa0e0c4" providerId="ADAL" clId="{85367C97-858D-4548-BACC-653EB69625CF}" dt="2024-04-23T11:44:02.857" v="108"/>
            <ac:picMkLst>
              <pc:docMk/>
              <pc:sldMasterMk cId="2503909382" sldId="2147483648"/>
              <pc:sldLayoutMk cId="1036895969" sldId="2147483650"/>
              <ac:picMk id="9" creationId="{AA2E1E75-5583-4E8F-9FD1-E0D05CB5B3C3}"/>
            </ac:picMkLst>
          </pc:picChg>
          <pc:picChg chg="add mod">
            <ac:chgData name="Konstantina Tsiapali" userId="0b676148-f6af-42ef-b646-d513daa0e0c4" providerId="ADAL" clId="{85367C97-858D-4548-BACC-653EB69625CF}" dt="2024-04-23T11:12:08.152" v="28"/>
            <ac:picMkLst>
              <pc:docMk/>
              <pc:sldMasterMk cId="2503909382" sldId="2147483648"/>
              <pc:sldLayoutMk cId="1036895969" sldId="2147483650"/>
              <ac:picMk id="10" creationId="{A0B07E4E-3CA4-0527-49F7-9EB3F4D97553}"/>
            </ac:picMkLst>
          </pc:picChg>
        </pc:sldLayoutChg>
        <pc:sldLayoutChg chg="addSp delSp modSp mod">
          <pc:chgData name="Konstantina Tsiapali" userId="0b676148-f6af-42ef-b646-d513daa0e0c4" providerId="ADAL" clId="{85367C97-858D-4548-BACC-653EB69625CF}" dt="2024-04-23T11:46:15.267" v="128"/>
          <pc:sldLayoutMkLst>
            <pc:docMk/>
            <pc:sldMasterMk cId="2503909382" sldId="2147483648"/>
            <pc:sldLayoutMk cId="589955038" sldId="2147483658"/>
          </pc:sldLayoutMkLst>
          <pc:spChg chg="del">
            <ac:chgData name="Konstantina Tsiapali" userId="0b676148-f6af-42ef-b646-d513daa0e0c4" providerId="ADAL" clId="{85367C97-858D-4548-BACC-653EB69625CF}" dt="2024-04-23T11:45:17.368" v="122" actId="478"/>
            <ac:spMkLst>
              <pc:docMk/>
              <pc:sldMasterMk cId="2503909382" sldId="2147483648"/>
              <pc:sldLayoutMk cId="589955038" sldId="2147483658"/>
              <ac:spMk id="2" creationId="{92D5CD56-D97E-231A-B790-0F5E6DD91B92}"/>
            </ac:spMkLst>
          </pc:spChg>
          <pc:spChg chg="mod">
            <ac:chgData name="Konstantina Tsiapali" userId="0b676148-f6af-42ef-b646-d513daa0e0c4" providerId="ADAL" clId="{85367C97-858D-4548-BACC-653EB69625CF}" dt="2024-04-23T11:08:30.405" v="20" actId="20577"/>
            <ac:spMkLst>
              <pc:docMk/>
              <pc:sldMasterMk cId="2503909382" sldId="2147483648"/>
              <pc:sldLayoutMk cId="589955038" sldId="2147483658"/>
              <ac:spMk id="5" creationId="{1E8CC4D6-C96C-4AA5-9CB9-2D7B285C0EC5}"/>
            </ac:spMkLst>
          </pc:spChg>
          <pc:grpChg chg="add mod ord">
            <ac:chgData name="Konstantina Tsiapali" userId="0b676148-f6af-42ef-b646-d513daa0e0c4" providerId="ADAL" clId="{85367C97-858D-4548-BACC-653EB69625CF}" dt="2024-04-23T11:46:15.267" v="128"/>
            <ac:grpSpMkLst>
              <pc:docMk/>
              <pc:sldMasterMk cId="2503909382" sldId="2147483648"/>
              <pc:sldLayoutMk cId="589955038" sldId="2147483658"/>
              <ac:grpSpMk id="3" creationId="{E75DC172-B0F3-3C14-26B2-13DFDC8F10ED}"/>
            </ac:grpSpMkLst>
          </pc:grpChg>
          <pc:picChg chg="del">
            <ac:chgData name="Konstantina Tsiapali" userId="0b676148-f6af-42ef-b646-d513daa0e0c4" providerId="ADAL" clId="{85367C97-858D-4548-BACC-653EB69625CF}" dt="2024-04-23T11:08:25.442" v="18" actId="478"/>
            <ac:picMkLst>
              <pc:docMk/>
              <pc:sldMasterMk cId="2503909382" sldId="2147483648"/>
              <pc:sldLayoutMk cId="589955038" sldId="2147483658"/>
              <ac:picMk id="3" creationId="{E60BA6AB-B098-DD51-60CE-532AF49462B2}"/>
            </ac:picMkLst>
          </pc:picChg>
          <pc:picChg chg="mod">
            <ac:chgData name="Konstantina Tsiapali" userId="0b676148-f6af-42ef-b646-d513daa0e0c4" providerId="ADAL" clId="{85367C97-858D-4548-BACC-653EB69625CF}" dt="2024-04-23T11:12:00.387" v="26" actId="14100"/>
            <ac:picMkLst>
              <pc:docMk/>
              <pc:sldMasterMk cId="2503909382" sldId="2147483648"/>
              <pc:sldLayoutMk cId="589955038" sldId="2147483658"/>
              <ac:picMk id="4" creationId="{41E6CACE-79B0-A8DB-2A8D-48582835534F}"/>
            </ac:picMkLst>
          </pc:picChg>
          <pc:picChg chg="add mod">
            <ac:chgData name="Konstantina Tsiapali" userId="0b676148-f6af-42ef-b646-d513daa0e0c4" providerId="ADAL" clId="{85367C97-858D-4548-BACC-653EB69625CF}" dt="2024-04-23T11:08:25.906" v="19"/>
            <ac:picMkLst>
              <pc:docMk/>
              <pc:sldMasterMk cId="2503909382" sldId="2147483648"/>
              <pc:sldLayoutMk cId="589955038" sldId="2147483658"/>
              <ac:picMk id="6" creationId="{FAC51DA7-DA9A-E524-DBAC-24747B47FD2A}"/>
            </ac:picMkLst>
          </pc:picChg>
          <pc:picChg chg="mod">
            <ac:chgData name="Konstantina Tsiapali" userId="0b676148-f6af-42ef-b646-d513daa0e0c4" providerId="ADAL" clId="{85367C97-858D-4548-BACC-653EB69625CF}" dt="2024-04-23T11:45:17.834" v="123"/>
            <ac:picMkLst>
              <pc:docMk/>
              <pc:sldMasterMk cId="2503909382" sldId="2147483648"/>
              <pc:sldLayoutMk cId="589955038" sldId="2147483658"/>
              <ac:picMk id="7" creationId="{A30EBE41-6F32-C32F-EF72-E3C516D26AA9}"/>
            </ac:picMkLst>
          </pc:picChg>
          <pc:picChg chg="del">
            <ac:chgData name="Konstantina Tsiapali" userId="0b676148-f6af-42ef-b646-d513daa0e0c4" providerId="ADAL" clId="{85367C97-858D-4548-BACC-653EB69625CF}" dt="2024-04-23T11:08:45.848" v="24" actId="478"/>
            <ac:picMkLst>
              <pc:docMk/>
              <pc:sldMasterMk cId="2503909382" sldId="2147483648"/>
              <pc:sldLayoutMk cId="589955038" sldId="2147483658"/>
              <ac:picMk id="7" creationId="{CFE67E2B-372F-FC4E-989A-B501B3ED8C3B}"/>
            </ac:picMkLst>
          </pc:picChg>
          <pc:picChg chg="mod">
            <ac:chgData name="Konstantina Tsiapali" userId="0b676148-f6af-42ef-b646-d513daa0e0c4" providerId="ADAL" clId="{85367C97-858D-4548-BACC-653EB69625CF}" dt="2024-04-23T11:45:17.834" v="123"/>
            <ac:picMkLst>
              <pc:docMk/>
              <pc:sldMasterMk cId="2503909382" sldId="2147483648"/>
              <pc:sldLayoutMk cId="589955038" sldId="2147483658"/>
              <ac:picMk id="8" creationId="{9394D823-90DF-BE0A-C771-B815044E2F15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1D65B48-C5FF-4FD7-9754-AF22025FC2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19AF903-05DE-4563-A1C9-FD429FC7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EB273-A22E-4CE8-AF44-D9C94B37B0F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ED5E136-9E6A-47D5-A2B9-52A8855B2B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A9A67B-9A66-4DE0-9F90-2BB80BD575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5F4EE-C51C-4B5B-BF1E-955DF4EC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3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7156A-8C3E-45FF-9A23-958112B2064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D93B6-17A9-4472-97A1-F2855B7AB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Ομάδα 12">
            <a:extLst>
              <a:ext uri="{FF2B5EF4-FFF2-40B4-BE49-F238E27FC236}">
                <a16:creationId xmlns:a16="http://schemas.microsoft.com/office/drawing/2014/main" xmlns="" id="{86CB920D-D4F0-FDCF-0B56-E91C6ACDABF4}"/>
              </a:ext>
            </a:extLst>
          </p:cNvPr>
          <p:cNvGrpSpPr/>
          <p:nvPr userDrawn="1"/>
        </p:nvGrpSpPr>
        <p:grpSpPr>
          <a:xfrm>
            <a:off x="4" y="-11405"/>
            <a:ext cx="12191996" cy="991306"/>
            <a:chOff x="-2" y="3759771"/>
            <a:chExt cx="12191996" cy="1440723"/>
          </a:xfrm>
        </p:grpSpPr>
        <p:pic>
          <p:nvPicPr>
            <p:cNvPr id="14" name="Εικόνα 13">
              <a:extLst>
                <a:ext uri="{FF2B5EF4-FFF2-40B4-BE49-F238E27FC236}">
                  <a16:creationId xmlns:a16="http://schemas.microsoft.com/office/drawing/2014/main" xmlns="" id="{D54CC8D3-452C-B913-9B31-89FB3BDD9F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14779" r="11182"/>
            <a:stretch/>
          </p:blipFill>
          <p:spPr>
            <a:xfrm rot="5400000">
              <a:off x="2328862" y="1430907"/>
              <a:ext cx="1438274" cy="6096001"/>
            </a:xfrm>
            <a:prstGeom prst="rect">
              <a:avLst/>
            </a:prstGeom>
          </p:spPr>
        </p:pic>
        <p:pic>
          <p:nvPicPr>
            <p:cNvPr id="15" name="Εικόνα 14">
              <a:extLst>
                <a:ext uri="{FF2B5EF4-FFF2-40B4-BE49-F238E27FC236}">
                  <a16:creationId xmlns:a16="http://schemas.microsoft.com/office/drawing/2014/main" xmlns="" id="{CF0BA1CD-508E-91D8-1488-288D698398E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14779" r="11182"/>
            <a:stretch/>
          </p:blipFill>
          <p:spPr>
            <a:xfrm rot="16200000">
              <a:off x="8424857" y="1433356"/>
              <a:ext cx="1438274" cy="6096001"/>
            </a:xfrm>
            <a:prstGeom prst="rect">
              <a:avLst/>
            </a:prstGeom>
          </p:spPr>
        </p:pic>
      </p:grpSp>
      <p:sp>
        <p:nvSpPr>
          <p:cNvPr id="54" name="Rectangle 6">
            <a:extLst>
              <a:ext uri="{FF2B5EF4-FFF2-40B4-BE49-F238E27FC236}">
                <a16:creationId xmlns:a16="http://schemas.microsoft.com/office/drawing/2014/main" xmlns="" id="{9F02D8E4-514C-4281-A313-4911AB28AA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5" name="Freeform 12">
            <a:extLst>
              <a:ext uri="{FF2B5EF4-FFF2-40B4-BE49-F238E27FC236}">
                <a16:creationId xmlns:a16="http://schemas.microsoft.com/office/drawing/2014/main" xmlns="" id="{872866EF-BFFF-4CBB-9FBB-BFD79D551FC4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xmlns="" id="{8A431BA1-5D5E-4E1B-BC69-7D6DE23F2245}"/>
              </a:ext>
            </a:extLst>
          </p:cNvPr>
          <p:cNvSpPr/>
          <p:nvPr userDrawn="1"/>
        </p:nvSpPr>
        <p:spPr>
          <a:xfrm>
            <a:off x="-1" y="6183091"/>
            <a:ext cx="12191996" cy="66620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6694F4C2-F5D2-47D8-9CD1-F8CBDC275A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6400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F64B7D59-8F35-21E1-CB21-A458E9E387E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9" y="28574"/>
            <a:ext cx="2072334" cy="922189"/>
          </a:xfrm>
          <a:prstGeom prst="rect">
            <a:avLst/>
          </a:prstGeom>
        </p:spPr>
      </p:pic>
      <p:pic>
        <p:nvPicPr>
          <p:cNvPr id="7" name="Picture 47">
            <a:extLst>
              <a:ext uri="{FF2B5EF4-FFF2-40B4-BE49-F238E27FC236}">
                <a16:creationId xmlns:a16="http://schemas.microsoft.com/office/drawing/2014/main" xmlns="" id="{F96B9AB3-4586-F427-A3DF-20CF16E3A6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119" y="6354383"/>
            <a:ext cx="1668681" cy="4849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536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>
            <a:extLst>
              <a:ext uri="{FF2B5EF4-FFF2-40B4-BE49-F238E27FC236}">
                <a16:creationId xmlns:a16="http://schemas.microsoft.com/office/drawing/2014/main" xmlns="" id="{731B217B-523A-2E5B-4A5C-42DE681B4BFC}"/>
              </a:ext>
            </a:extLst>
          </p:cNvPr>
          <p:cNvGrpSpPr/>
          <p:nvPr userDrawn="1"/>
        </p:nvGrpSpPr>
        <p:grpSpPr>
          <a:xfrm>
            <a:off x="4" y="-11405"/>
            <a:ext cx="12191996" cy="991306"/>
            <a:chOff x="-2" y="3759771"/>
            <a:chExt cx="12191996" cy="1440723"/>
          </a:xfrm>
        </p:grpSpPr>
        <p:pic>
          <p:nvPicPr>
            <p:cNvPr id="5" name="Εικόνα 4">
              <a:extLst>
                <a:ext uri="{FF2B5EF4-FFF2-40B4-BE49-F238E27FC236}">
                  <a16:creationId xmlns:a16="http://schemas.microsoft.com/office/drawing/2014/main" xmlns="" id="{4415E375-28D5-86E7-A85A-9536CFB89F0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14779" r="11182"/>
            <a:stretch/>
          </p:blipFill>
          <p:spPr>
            <a:xfrm rot="5400000">
              <a:off x="2328862" y="1430907"/>
              <a:ext cx="1438274" cy="6096001"/>
            </a:xfrm>
            <a:prstGeom prst="rect">
              <a:avLst/>
            </a:prstGeom>
          </p:spPr>
        </p:pic>
        <p:pic>
          <p:nvPicPr>
            <p:cNvPr id="9" name="Εικόνα 8">
              <a:extLst>
                <a:ext uri="{FF2B5EF4-FFF2-40B4-BE49-F238E27FC236}">
                  <a16:creationId xmlns:a16="http://schemas.microsoft.com/office/drawing/2014/main" xmlns="" id="{AA2E1E75-5583-4E8F-9FD1-E0D05CB5B3C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14779" r="11182"/>
            <a:stretch/>
          </p:blipFill>
          <p:spPr>
            <a:xfrm rot="16200000">
              <a:off x="8424857" y="1433356"/>
              <a:ext cx="1438274" cy="6096001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CAB931-C75C-403E-88DB-8F740D8E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84AC2F12-C158-4598-B2E9-C53F92DE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xmlns="" id="{99A3D82A-879B-42DF-A016-8F20273AF9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" name="Freeform 12">
            <a:extLst>
              <a:ext uri="{FF2B5EF4-FFF2-40B4-BE49-F238E27FC236}">
                <a16:creationId xmlns:a16="http://schemas.microsoft.com/office/drawing/2014/main" xmlns="" id="{F385B0DC-E0B4-4FCA-B409-27EA02BC02F3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42900C4A-8863-48C8-AA80-93DA62E275FF}"/>
              </a:ext>
            </a:extLst>
          </p:cNvPr>
          <p:cNvSpPr/>
          <p:nvPr userDrawn="1"/>
        </p:nvSpPr>
        <p:spPr>
          <a:xfrm>
            <a:off x="-1" y="6166019"/>
            <a:ext cx="12191996" cy="70173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xmlns="" id="{5F752BC0-B992-CCFB-856E-BC33053926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09451" y="8709"/>
            <a:ext cx="3973098" cy="94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4838" tIns="37413" rIns="74838" bIns="37413" anchor="t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Calibri"/>
                <a:ea typeface="MS PGothic"/>
                <a:cs typeface="Calibri"/>
              </a:rPr>
              <a:t>Emerging Tech Conference</a:t>
            </a:r>
            <a:endParaRPr lang="en-US" sz="2400" b="1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  <a:p>
            <a:pPr algn="ctr" eaLnBrk="1" hangingPunct="1"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Calibri"/>
                <a:ea typeface="MS PGothic"/>
                <a:cs typeface="Calibri"/>
              </a:rPr>
              <a:t>Edge Intelligence (ETCEI 2024)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9C24DCF4-A9B1-4C53-576A-662917D2FE2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00" y="28981"/>
            <a:ext cx="2072334" cy="922189"/>
          </a:xfrm>
          <a:prstGeom prst="rect">
            <a:avLst/>
          </a:prstGeom>
        </p:spPr>
      </p:pic>
      <p:pic>
        <p:nvPicPr>
          <p:cNvPr id="10" name="Picture 47">
            <a:extLst>
              <a:ext uri="{FF2B5EF4-FFF2-40B4-BE49-F238E27FC236}">
                <a16:creationId xmlns:a16="http://schemas.microsoft.com/office/drawing/2014/main" xmlns="" id="{A0B07E4E-3CA4-0527-49F7-9EB3F4D9755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119" y="6354383"/>
            <a:ext cx="1668681" cy="4849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689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>
            <a:extLst>
              <a:ext uri="{FF2B5EF4-FFF2-40B4-BE49-F238E27FC236}">
                <a16:creationId xmlns:a16="http://schemas.microsoft.com/office/drawing/2014/main" xmlns="" id="{E75DC172-B0F3-3C14-26B2-13DFDC8F10ED}"/>
              </a:ext>
            </a:extLst>
          </p:cNvPr>
          <p:cNvGrpSpPr/>
          <p:nvPr userDrawn="1"/>
        </p:nvGrpSpPr>
        <p:grpSpPr>
          <a:xfrm>
            <a:off x="4" y="-11405"/>
            <a:ext cx="12191996" cy="991306"/>
            <a:chOff x="-2" y="3759771"/>
            <a:chExt cx="12191996" cy="1440723"/>
          </a:xfrm>
        </p:grpSpPr>
        <p:pic>
          <p:nvPicPr>
            <p:cNvPr id="7" name="Εικόνα 6">
              <a:extLst>
                <a:ext uri="{FF2B5EF4-FFF2-40B4-BE49-F238E27FC236}">
                  <a16:creationId xmlns:a16="http://schemas.microsoft.com/office/drawing/2014/main" xmlns="" id="{A30EBE41-6F32-C32F-EF72-E3C516D26AA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14779" r="11182"/>
            <a:stretch/>
          </p:blipFill>
          <p:spPr>
            <a:xfrm rot="5400000">
              <a:off x="2328862" y="1430907"/>
              <a:ext cx="1438274" cy="6096001"/>
            </a:xfrm>
            <a:prstGeom prst="rect">
              <a:avLst/>
            </a:prstGeom>
          </p:spPr>
        </p:pic>
        <p:pic>
          <p:nvPicPr>
            <p:cNvPr id="8" name="Εικόνα 7">
              <a:extLst>
                <a:ext uri="{FF2B5EF4-FFF2-40B4-BE49-F238E27FC236}">
                  <a16:creationId xmlns:a16="http://schemas.microsoft.com/office/drawing/2014/main" xmlns="" id="{9394D823-90DF-BE0A-C771-B815044E2F1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14779" r="11182"/>
            <a:stretch/>
          </p:blipFill>
          <p:spPr>
            <a:xfrm rot="16200000">
              <a:off x="8424857" y="1433356"/>
              <a:ext cx="1438274" cy="6096001"/>
            </a:xfrm>
            <a:prstGeom prst="rect">
              <a:avLst/>
            </a:prstGeom>
          </p:spPr>
        </p:pic>
      </p:grpSp>
      <p:sp>
        <p:nvSpPr>
          <p:cNvPr id="25" name="Rectangle 6">
            <a:extLst>
              <a:ext uri="{FF2B5EF4-FFF2-40B4-BE49-F238E27FC236}">
                <a16:creationId xmlns:a16="http://schemas.microsoft.com/office/drawing/2014/main" xmlns="" id="{CEB86AA1-8E28-4731-BDDC-D00A51618A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xmlns="" id="{BC461D56-243F-41E5-890A-FE161D1C1555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xmlns="" id="{40EB67AE-7394-4E89-8196-113469B66962}"/>
              </a:ext>
            </a:extLst>
          </p:cNvPr>
          <p:cNvSpPr/>
          <p:nvPr userDrawn="1"/>
        </p:nvSpPr>
        <p:spPr>
          <a:xfrm>
            <a:off x="-1" y="6192146"/>
            <a:ext cx="12191996" cy="648435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xmlns="" id="{1E8CC4D6-C96C-4AA5-9CB9-2D7B285C0E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09451" y="8709"/>
            <a:ext cx="3973098" cy="94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4838" tIns="37413" rIns="74838" bIns="37413" anchor="t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Calibri"/>
                <a:ea typeface="MS PGothic"/>
                <a:cs typeface="Calibri"/>
              </a:rPr>
              <a:t>Emerging Tech Conference</a:t>
            </a:r>
            <a:endParaRPr lang="en-US" sz="2400" b="1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  <a:p>
            <a:pPr algn="ctr" eaLnBrk="1" hangingPunct="1"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Calibri"/>
                <a:ea typeface="MS PGothic"/>
                <a:cs typeface="Calibri"/>
              </a:rPr>
              <a:t>Edge Intelligence (ETCEI 2024)</a:t>
            </a:r>
          </a:p>
        </p:txBody>
      </p:sp>
      <p:pic>
        <p:nvPicPr>
          <p:cNvPr id="4" name="Picture 47">
            <a:extLst>
              <a:ext uri="{FF2B5EF4-FFF2-40B4-BE49-F238E27FC236}">
                <a16:creationId xmlns:a16="http://schemas.microsoft.com/office/drawing/2014/main" xmlns="" id="{41E6CACE-79B0-A8DB-2A8D-48582835534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119" y="6354383"/>
            <a:ext cx="1668681" cy="4849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FAC51DA7-DA9A-E524-DBAC-24747B47FD2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00" y="28981"/>
            <a:ext cx="2072334" cy="92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5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FBA5E0-8B63-4710-A492-EDF2DACD0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Date</a:t>
            </a:r>
            <a:r>
              <a:rPr lang="en-US"/>
              <a:t>: </a:t>
            </a:r>
            <a:fld id="{3D52B8E3-5D5B-4D2D-9DED-031853C8D503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8FA0A4-4070-4F47-B1A5-B2606EC03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Slide: </a:t>
            </a:r>
            <a:fld id="{B4B8CD1D-DB0F-4EBD-9A88-3F36DEE34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0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4A228E58-364C-47A8-93C6-0D81A6DB8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161380"/>
            <a:ext cx="12191995" cy="1470025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Title</a:t>
            </a:r>
            <a:endParaRPr kumimoji="0" lang="en-US" alt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603C17-0048-4183-943B-9DCC56FD1AE1}"/>
              </a:ext>
            </a:extLst>
          </p:cNvPr>
          <p:cNvSpPr txBox="1">
            <a:spLocks/>
          </p:cNvSpPr>
          <p:nvPr/>
        </p:nvSpPr>
        <p:spPr>
          <a:xfrm>
            <a:off x="1524000" y="3623041"/>
            <a:ext cx="9144000" cy="2202403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Author A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, Author B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, Author C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 (please underline presenting author)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zh-CN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C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BB0DF5-C478-4C5D-8CD8-31336A719F88}"/>
              </a:ext>
            </a:extLst>
          </p:cNvPr>
          <p:cNvSpPr/>
          <p:nvPr/>
        </p:nvSpPr>
        <p:spPr>
          <a:xfrm>
            <a:off x="4866337" y="1597100"/>
            <a:ext cx="2459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altLang="zh-CN" sz="2800" b="1" kern="0" baseline="30000" dirty="0">
                <a:solidFill>
                  <a:srgbClr val="00B050"/>
                </a:solidFill>
              </a:rPr>
              <a:t>Presentation Template</a:t>
            </a:r>
            <a:endParaRPr lang="en-GB" altLang="zh-CN" sz="2800" b="1" kern="0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27CDBF1-EAA2-435F-899E-EE7EB20608AA}"/>
              </a:ext>
            </a:extLst>
          </p:cNvPr>
          <p:cNvSpPr txBox="1"/>
          <p:nvPr/>
        </p:nvSpPr>
        <p:spPr>
          <a:xfrm>
            <a:off x="2275114" y="-65321"/>
            <a:ext cx="764177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Emerging Tech Conference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Edge Intelligence (ETCEI </a:t>
            </a:r>
            <a:r>
              <a:rPr lang="en-US" sz="2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2024)</a:t>
            </a:r>
            <a:endParaRPr lang="en-US" sz="2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105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October 17-18, 2024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University of THESSALY - VOLOS</a:t>
            </a:r>
            <a:endParaRPr lang="el-G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9F3615C9-47CB-052C-F41D-B5317A51E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 </a:t>
            </a:r>
            <a:fld id="{3179A4C0-B883-489D-979A-2587FA6E5435}" type="slidenum">
              <a:rPr lang="en-US" altLang="en-US" smtClean="0"/>
              <a:pPr/>
              <a:t>0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9FC9937-A52F-E7B5-8202-6472DCDC21D3}"/>
              </a:ext>
            </a:extLst>
          </p:cNvPr>
          <p:cNvSpPr txBox="1"/>
          <p:nvPr/>
        </p:nvSpPr>
        <p:spPr>
          <a:xfrm>
            <a:off x="11620500" y="6445250"/>
            <a:ext cx="2413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11" name="AutoShape 588">
            <a:extLst>
              <a:ext uri="{FF2B5EF4-FFF2-40B4-BE49-F238E27FC236}">
                <a16:creationId xmlns:a16="http://schemas.microsoft.com/office/drawing/2014/main" xmlns="" id="{4C320FB0-37B0-B09C-7135-1CAB122AB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6886" y="122283"/>
            <a:ext cx="1271587" cy="73152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74999" tIns="37500" rIns="74999" bIns="37500" anchor="ctr"/>
          <a:lstStyle>
            <a:lvl1pPr defTabSz="25717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571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571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571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5717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INSERT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/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COMPANY</a:t>
            </a:r>
            <a:b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13285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009F571-084F-4B7A-B737-5812C1AD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5ED2E62-8E19-403B-90BB-29926E0E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925F73-9A99-CFC6-258E-FAFBFC5C5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 </a:t>
            </a:r>
            <a:fld id="{3179A4C0-B883-489D-979A-2587FA6E5435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AutoShape 588">
            <a:extLst>
              <a:ext uri="{FF2B5EF4-FFF2-40B4-BE49-F238E27FC236}">
                <a16:creationId xmlns:a16="http://schemas.microsoft.com/office/drawing/2014/main" xmlns="" id="{3A7C7FBD-5810-C1A6-68B6-6EC0D3B05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5487" y="115843"/>
            <a:ext cx="1271587" cy="73152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74999" tIns="37500" rIns="74999" bIns="37500" anchor="ctr"/>
          <a:lstStyle>
            <a:lvl1pPr defTabSz="25717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571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571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571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5717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INSERT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/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COMPANY</a:t>
            </a:r>
            <a:b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145244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009F571-084F-4B7A-B737-5812C1AD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5ED2E62-8E19-403B-90BB-29926E0E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B3696E3-9488-FB30-5652-900BF29D8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 </a:t>
            </a:r>
            <a:fld id="{3179A4C0-B883-489D-979A-2587FA6E5435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AutoShape 588">
            <a:extLst>
              <a:ext uri="{FF2B5EF4-FFF2-40B4-BE49-F238E27FC236}">
                <a16:creationId xmlns:a16="http://schemas.microsoft.com/office/drawing/2014/main" xmlns="" id="{6D50F2B0-28B0-A12A-7F65-5D6E0EC6B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5493" y="115843"/>
            <a:ext cx="1271587" cy="73152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74999" tIns="37500" rIns="74999" bIns="37500" anchor="ctr"/>
          <a:lstStyle>
            <a:lvl1pPr defTabSz="25717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571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571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571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5717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INSERT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/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COMPANY</a:t>
            </a:r>
            <a:b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25511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8808934-1044-49FD-9173-048BE71ABE87}"/>
              </a:ext>
            </a:extLst>
          </p:cNvPr>
          <p:cNvSpPr txBox="1"/>
          <p:nvPr/>
        </p:nvSpPr>
        <p:spPr>
          <a:xfrm>
            <a:off x="1695161" y="1600200"/>
            <a:ext cx="8794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37E87AA-C474-4787-8CB2-A2D01E343F8A}"/>
              </a:ext>
            </a:extLst>
          </p:cNvPr>
          <p:cNvSpPr txBox="1"/>
          <p:nvPr/>
        </p:nvSpPr>
        <p:spPr>
          <a:xfrm>
            <a:off x="1695161" y="3011269"/>
            <a:ext cx="8794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Paper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63C719F0-85C2-45B8-A819-2BDC3DBD070E}"/>
              </a:ext>
            </a:extLst>
          </p:cNvPr>
          <p:cNvSpPr txBox="1">
            <a:spLocks/>
          </p:cNvSpPr>
          <p:nvPr/>
        </p:nvSpPr>
        <p:spPr>
          <a:xfrm>
            <a:off x="1528396" y="4027880"/>
            <a:ext cx="9144000" cy="220240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Author A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, Author B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, Author C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 (please underline presenting author)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C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58C10D7-CA1A-0626-24BA-38A79DBCC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 </a:t>
            </a:r>
            <a:fld id="{3179A4C0-B883-489D-979A-2587FA6E5435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0" name="AutoShape 588">
            <a:extLst>
              <a:ext uri="{FF2B5EF4-FFF2-40B4-BE49-F238E27FC236}">
                <a16:creationId xmlns:a16="http://schemas.microsoft.com/office/drawing/2014/main" xmlns="" id="{E406F284-5856-FB1D-9471-26B5B1F39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5491" y="116505"/>
            <a:ext cx="1271587" cy="73152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74999" tIns="37500" rIns="74999" bIns="37500" anchor="ctr"/>
          <a:lstStyle>
            <a:lvl1pPr defTabSz="25717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571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571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571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5717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INSERT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/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COMPANY</a:t>
            </a:r>
            <a:b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653444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327B3E9FC084A9E0163E5377359DB" ma:contentTypeVersion="9" ma:contentTypeDescription="Create a new document." ma:contentTypeScope="" ma:versionID="5ebc86b77d153a85eaa57a8a3adfc9ce">
  <xsd:schema xmlns:xsd="http://www.w3.org/2001/XMLSchema" xmlns:xs="http://www.w3.org/2001/XMLSchema" xmlns:p="http://schemas.microsoft.com/office/2006/metadata/properties" xmlns:ns2="7a1d9082-a31d-4ade-8867-8b4bb353dce9" xmlns:ns3="20c665a4-2aa8-434a-89cf-9c91649f6492" targetNamespace="http://schemas.microsoft.com/office/2006/metadata/properties" ma:root="true" ma:fieldsID="66cea2921cd9e32c57ddfbb1dc7bdf53" ns2:_="" ns3:_="">
    <xsd:import namespace="7a1d9082-a31d-4ade-8867-8b4bb353dce9"/>
    <xsd:import namespace="20c665a4-2aa8-434a-89cf-9c91649f64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d9082-a31d-4ade-8867-8b4bb353dc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5fd543b-80cf-40dd-9067-d17457b170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665a4-2aa8-434a-89cf-9c91649f649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6aeefb-3d0a-4947-bc23-566b0fc786b5}" ma:internalName="TaxCatchAll" ma:showField="CatchAllData" ma:web="20c665a4-2aa8-434a-89cf-9c91649f64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c665a4-2aa8-434a-89cf-9c91649f6492" xsi:nil="true"/>
    <lcf76f155ced4ddcb4097134ff3c332f xmlns="7a1d9082-a31d-4ade-8867-8b4bb353dce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EB2D01-DC2E-478D-9243-1313B264B5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1d9082-a31d-4ade-8867-8b4bb353dce9"/>
    <ds:schemaRef ds:uri="20c665a4-2aa8-434a-89cf-9c91649f64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FC0BA3-60D3-4C3B-942B-13F82C0BFA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2C4C8A-CBEA-4EEE-A3C0-85EB12EAD43C}">
  <ds:schemaRefs>
    <ds:schemaRef ds:uri="20c665a4-2aa8-434a-89cf-9c91649f6492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7a1d9082-a31d-4ade-8867-8b4bb353dce9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96</Words>
  <Application>Microsoft Office PowerPoint</Application>
  <PresentationFormat>Custom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LMS</dc:creator>
  <cp:lastModifiedBy>candroul</cp:lastModifiedBy>
  <cp:revision>19</cp:revision>
  <dcterms:created xsi:type="dcterms:W3CDTF">2020-08-31T13:02:37Z</dcterms:created>
  <dcterms:modified xsi:type="dcterms:W3CDTF">2024-04-25T11:19:04Z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0x0101007CF327B3E9FC084A9E0163E5377359DB</vt:lpwstr>
  </property>
</Properties>
</file>