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3"/>
    <p:sldMasterId id="2147483650" r:id="rId4"/>
    <p:sldMasterId id="2147483651" r:id="rId5"/>
  </p:sldMasterIdLst>
  <p:notesMasterIdLst>
    <p:notesMasterId r:id="rId7"/>
  </p:notesMasterIdLst>
  <p:sldIdLst>
    <p:sldId id="256" r:id="rId6"/>
  </p:sldIdLst>
  <p:sldSz cx="30275213" cy="4280376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Narrow" panose="020B0606020202030204" pitchFamily="34" charset="0"/>
        <a:ea typeface="MS PGothic"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Narrow" panose="020B0606020202030204" pitchFamily="34" charset="0"/>
        <a:ea typeface="MS PGothic"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Narrow" panose="020B0606020202030204" pitchFamily="34" charset="0"/>
        <a:ea typeface="MS PGothic"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Narrow" panose="020B0606020202030204" pitchFamily="34" charset="0"/>
        <a:ea typeface="MS PGothic"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Narrow" panose="020B0606020202030204" pitchFamily="34" charset="0"/>
        <a:ea typeface="MS PGothic" panose="020B0600070205080204" pitchFamily="34" charset="-128"/>
        <a:cs typeface="+mn-cs"/>
      </a:defRPr>
    </a:lvl5pPr>
    <a:lvl6pPr marL="2286000" algn="l" defTabSz="914400" rtl="0" eaLnBrk="1" latinLnBrk="0" hangingPunct="1">
      <a:defRPr sz="2400" kern="1200">
        <a:solidFill>
          <a:schemeClr val="tx1"/>
        </a:solidFill>
        <a:latin typeface="Arial Narrow" panose="020B0606020202030204" pitchFamily="34" charset="0"/>
        <a:ea typeface="MS PGothic" panose="020B0600070205080204" pitchFamily="34" charset="-128"/>
        <a:cs typeface="+mn-cs"/>
      </a:defRPr>
    </a:lvl6pPr>
    <a:lvl7pPr marL="2743200" algn="l" defTabSz="914400" rtl="0" eaLnBrk="1" latinLnBrk="0" hangingPunct="1">
      <a:defRPr sz="2400" kern="1200">
        <a:solidFill>
          <a:schemeClr val="tx1"/>
        </a:solidFill>
        <a:latin typeface="Arial Narrow" panose="020B0606020202030204" pitchFamily="34" charset="0"/>
        <a:ea typeface="MS PGothic" panose="020B0600070205080204" pitchFamily="34" charset="-128"/>
        <a:cs typeface="+mn-cs"/>
      </a:defRPr>
    </a:lvl7pPr>
    <a:lvl8pPr marL="3200400" algn="l" defTabSz="914400" rtl="0" eaLnBrk="1" latinLnBrk="0" hangingPunct="1">
      <a:defRPr sz="2400" kern="1200">
        <a:solidFill>
          <a:schemeClr val="tx1"/>
        </a:solidFill>
        <a:latin typeface="Arial Narrow" panose="020B0606020202030204" pitchFamily="34" charset="0"/>
        <a:ea typeface="MS PGothic" panose="020B0600070205080204" pitchFamily="34" charset="-128"/>
        <a:cs typeface="+mn-cs"/>
      </a:defRPr>
    </a:lvl8pPr>
    <a:lvl9pPr marL="3657600" algn="l" defTabSz="914400" rtl="0" eaLnBrk="1" latinLnBrk="0" hangingPunct="1">
      <a:defRPr sz="2400" kern="1200">
        <a:solidFill>
          <a:schemeClr val="tx1"/>
        </a:solidFill>
        <a:latin typeface="Arial Narrow" panose="020B060602020203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5453">
          <p15:clr>
            <a:srgbClr val="A4A3A4"/>
          </p15:clr>
        </p15:guide>
        <p15:guide id="2" orient="horz" pos="24328">
          <p15:clr>
            <a:srgbClr val="A4A3A4"/>
          </p15:clr>
        </p15:guide>
        <p15:guide id="3" pos="-1319">
          <p15:clr>
            <a:srgbClr val="A4A3A4"/>
          </p15:clr>
        </p15:guide>
        <p15:guide id="4" pos="5663">
          <p15:clr>
            <a:srgbClr val="A4A3A4"/>
          </p15:clr>
        </p15:guide>
        <p15:guide id="5" pos="6027">
          <p15:clr>
            <a:srgbClr val="A4A3A4"/>
          </p15:clr>
        </p15:guide>
        <p15:guide id="6" pos="20354">
          <p15:clr>
            <a:srgbClr val="A4A3A4"/>
          </p15:clr>
        </p15:guide>
        <p15:guide id="7" pos="13008">
          <p15:clr>
            <a:srgbClr val="A4A3A4"/>
          </p15:clr>
        </p15:guide>
        <p15:guide id="8" pos="1337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26EBCE4-D385-404C-A271-4622BE6F3347}" v="226" dt="2023-05-09T10:33:03.322"/>
    <p1510:client id="{C9BF9132-79AA-4DC8-9605-01335BC02257}" v="69" dt="2023-05-11T07:10:24.271"/>
    <p1510:client id="{E62AF5D1-6B42-4835-BF30-028191DA88B5}" v="190" dt="2023-05-09T10:28:46.80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3" d="100"/>
          <a:sy n="13" d="100"/>
        </p:scale>
        <p:origin x="2635" y="134"/>
      </p:cViewPr>
      <p:guideLst>
        <p:guide orient="horz" pos="5453"/>
        <p:guide orient="horz" pos="24328"/>
        <p:guide pos="-1319"/>
        <p:guide pos="5663"/>
        <p:guide pos="6027"/>
        <p:guide pos="20354"/>
        <p:guide pos="13008"/>
        <p:guide pos="1337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1.xml"/><Relationship Id="rId7" Type="http://schemas.openxmlformats.org/officeDocument/2006/relationships/notesMaster" Target="notesMasters/notesMaster1.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ableStyles" Target="tableStyles.xml"/><Relationship Id="rId5" Type="http://schemas.openxmlformats.org/officeDocument/2006/relationships/slideMaster" Target="slideMasters/slideMaster3.xml"/><Relationship Id="rId10" Type="http://schemas.openxmlformats.org/officeDocument/2006/relationships/theme" Target="theme/theme1.xml"/><Relationship Id="rId4" Type="http://schemas.openxmlformats.org/officeDocument/2006/relationships/slideMaster" Target="slideMasters/slideMaster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0530" name="Rectangle 2">
            <a:extLst>
              <a:ext uri="{FF2B5EF4-FFF2-40B4-BE49-F238E27FC236}">
                <a16:creationId xmlns:a16="http://schemas.microsoft.com/office/drawing/2014/main" id="{8EBE6B03-BA23-378D-9498-8FDEF955E27E}"/>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mn-ea"/>
                <a:cs typeface="+mn-cs"/>
              </a:defRPr>
            </a:lvl1pPr>
          </a:lstStyle>
          <a:p>
            <a:pPr>
              <a:defRPr/>
            </a:pPr>
            <a:endParaRPr lang="en-US"/>
          </a:p>
        </p:txBody>
      </p:sp>
      <p:sp>
        <p:nvSpPr>
          <p:cNvPr id="150531" name="Rectangle 3">
            <a:extLst>
              <a:ext uri="{FF2B5EF4-FFF2-40B4-BE49-F238E27FC236}">
                <a16:creationId xmlns:a16="http://schemas.microsoft.com/office/drawing/2014/main" id="{03C1C928-0B08-20ED-47E9-1632430961AE}"/>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mn-ea"/>
                <a:cs typeface="+mn-cs"/>
              </a:defRPr>
            </a:lvl1pPr>
          </a:lstStyle>
          <a:p>
            <a:pPr>
              <a:defRPr/>
            </a:pPr>
            <a:endParaRPr lang="en-US"/>
          </a:p>
        </p:txBody>
      </p:sp>
      <p:sp>
        <p:nvSpPr>
          <p:cNvPr id="4100" name="Rectangle 4">
            <a:extLst>
              <a:ext uri="{FF2B5EF4-FFF2-40B4-BE49-F238E27FC236}">
                <a16:creationId xmlns:a16="http://schemas.microsoft.com/office/drawing/2014/main" id="{1A2A8418-4E37-A29D-FAE1-ADD27418616A}"/>
              </a:ext>
            </a:extLst>
          </p:cNvPr>
          <p:cNvSpPr>
            <a:spLocks noGrp="1" noRot="1" noChangeAspect="1" noChangeArrowheads="1" noTextEdit="1"/>
          </p:cNvSpPr>
          <p:nvPr>
            <p:ph type="sldImg" idx="2"/>
          </p:nvPr>
        </p:nvSpPr>
        <p:spPr bwMode="auto">
          <a:xfrm>
            <a:off x="2216150" y="685800"/>
            <a:ext cx="24257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0533" name="Rectangle 5">
            <a:extLst>
              <a:ext uri="{FF2B5EF4-FFF2-40B4-BE49-F238E27FC236}">
                <a16:creationId xmlns:a16="http://schemas.microsoft.com/office/drawing/2014/main" id="{4320F8BC-F5B1-36AE-A440-45A79186C70D}"/>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0534" name="Rectangle 6">
            <a:extLst>
              <a:ext uri="{FF2B5EF4-FFF2-40B4-BE49-F238E27FC236}">
                <a16:creationId xmlns:a16="http://schemas.microsoft.com/office/drawing/2014/main" id="{69230AEF-461C-5600-2D55-AD296A3AAF63}"/>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mn-ea"/>
                <a:cs typeface="+mn-cs"/>
              </a:defRPr>
            </a:lvl1pPr>
          </a:lstStyle>
          <a:p>
            <a:pPr>
              <a:defRPr/>
            </a:pPr>
            <a:endParaRPr lang="en-US"/>
          </a:p>
        </p:txBody>
      </p:sp>
      <p:sp>
        <p:nvSpPr>
          <p:cNvPr id="150535" name="Rectangle 7">
            <a:extLst>
              <a:ext uri="{FF2B5EF4-FFF2-40B4-BE49-F238E27FC236}">
                <a16:creationId xmlns:a16="http://schemas.microsoft.com/office/drawing/2014/main" id="{60BDC790-8408-3106-2C26-711F8CFA25D8}"/>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pPr>
              <a:defRPr/>
            </a:pPr>
            <a:fld id="{AD2113CC-7FD7-4C39-8B88-3EF9EB8FFC90}" type="slidenum">
              <a:rPr lang="en-US" altLang="fr-FR"/>
              <a:pPr>
                <a:defRPr/>
              </a:pPr>
              <a:t>‹#›</a:t>
            </a:fld>
            <a:endParaRPr lang="en-US" alt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D479A825-DFEE-77F3-C0C1-7ACA1A65B7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E137105D-716C-4F6D-B1DD-3C4F99E07459}" type="slidenum">
              <a:rPr lang="en-US" altLang="fr-FR" smtClean="0"/>
              <a:pPr>
                <a:spcBef>
                  <a:spcPct val="0"/>
                </a:spcBef>
              </a:pPr>
              <a:t>1</a:t>
            </a:fld>
            <a:endParaRPr lang="en-US" altLang="fr-FR"/>
          </a:p>
        </p:txBody>
      </p:sp>
      <p:sp>
        <p:nvSpPr>
          <p:cNvPr id="6147" name="Rectangle 2">
            <a:extLst>
              <a:ext uri="{FF2B5EF4-FFF2-40B4-BE49-F238E27FC236}">
                <a16:creationId xmlns:a16="http://schemas.microsoft.com/office/drawing/2014/main" id="{2E624F1F-B679-DFE3-05BF-665617057B53}"/>
              </a:ext>
            </a:extLst>
          </p:cNvPr>
          <p:cNvSpPr>
            <a:spLocks noGrp="1" noRot="1" noChangeAspect="1" noChangeArrowheads="1" noTextEdit="1"/>
          </p:cNvSpPr>
          <p:nvPr>
            <p:ph type="sldImg"/>
          </p:nvPr>
        </p:nvSpPr>
        <p:spPr>
          <a:ln/>
        </p:spPr>
      </p:sp>
      <p:sp>
        <p:nvSpPr>
          <p:cNvPr id="6148" name="Rectangle 3">
            <a:extLst>
              <a:ext uri="{FF2B5EF4-FFF2-40B4-BE49-F238E27FC236}">
                <a16:creationId xmlns:a16="http://schemas.microsoft.com/office/drawing/2014/main" id="{18870D8B-E558-1DF1-AB8A-1FAFAD00AFC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fr-FR">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946" y="13297726"/>
            <a:ext cx="25733329" cy="9173448"/>
          </a:xfrm>
        </p:spPr>
        <p:txBody>
          <a:bodyPr/>
          <a:lstStyle/>
          <a:p>
            <a:r>
              <a:rPr lang="en-US"/>
              <a:t>Click to edit Master title style</a:t>
            </a:r>
            <a:endParaRPr lang="en-GB"/>
          </a:p>
        </p:txBody>
      </p:sp>
      <p:sp>
        <p:nvSpPr>
          <p:cNvPr id="3" name="Subtitle 2"/>
          <p:cNvSpPr>
            <a:spLocks noGrp="1"/>
          </p:cNvSpPr>
          <p:nvPr>
            <p:ph type="subTitle" idx="1"/>
          </p:nvPr>
        </p:nvSpPr>
        <p:spPr>
          <a:xfrm>
            <a:off x="4541883" y="24254899"/>
            <a:ext cx="21191448" cy="10940186"/>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Tree>
    <p:extLst>
      <p:ext uri="{BB962C8B-B14F-4D97-AF65-F5344CB8AC3E}">
        <p14:creationId xmlns:p14="http://schemas.microsoft.com/office/powerpoint/2010/main" val="33236796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762401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2351618" y="1655375"/>
            <a:ext cx="7229364" cy="40212169"/>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62191" y="1655375"/>
            <a:ext cx="21561260" cy="4021216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9680319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946" y="13297726"/>
            <a:ext cx="25733329" cy="9173448"/>
          </a:xfrm>
        </p:spPr>
        <p:txBody>
          <a:bodyPr/>
          <a:lstStyle/>
          <a:p>
            <a:r>
              <a:rPr lang="en-US"/>
              <a:t>Click to edit Master title style</a:t>
            </a:r>
            <a:endParaRPr lang="en-GB"/>
          </a:p>
        </p:txBody>
      </p:sp>
      <p:sp>
        <p:nvSpPr>
          <p:cNvPr id="3" name="Subtitle 2"/>
          <p:cNvSpPr>
            <a:spLocks noGrp="1"/>
          </p:cNvSpPr>
          <p:nvPr>
            <p:ph type="subTitle" idx="1"/>
          </p:nvPr>
        </p:nvSpPr>
        <p:spPr>
          <a:xfrm>
            <a:off x="4541883" y="24254899"/>
            <a:ext cx="21191448" cy="10940186"/>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Tree>
    <p:extLst>
      <p:ext uri="{BB962C8B-B14F-4D97-AF65-F5344CB8AC3E}">
        <p14:creationId xmlns:p14="http://schemas.microsoft.com/office/powerpoint/2010/main" val="15069241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8764202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91097" y="27505245"/>
            <a:ext cx="25734665" cy="8501484"/>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2391097" y="18141158"/>
            <a:ext cx="25734665" cy="936409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40845969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46170" y="6247763"/>
            <a:ext cx="3375038" cy="3562544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149374" y="6247763"/>
            <a:ext cx="3376374" cy="3562544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9916852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13963" y="1713887"/>
            <a:ext cx="27247291" cy="7134904"/>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1513961" y="9581157"/>
            <a:ext cx="13375992" cy="399403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13961" y="13575194"/>
            <a:ext cx="13375992" cy="2466072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15379921" y="9581157"/>
            <a:ext cx="13381332" cy="399403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15379921" y="13575194"/>
            <a:ext cx="13381332" cy="2466072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2888879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8199304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357754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3961" y="1704450"/>
            <a:ext cx="9959566" cy="7251931"/>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11836664" y="1704451"/>
            <a:ext cx="16924588" cy="3653146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1513961" y="8956383"/>
            <a:ext cx="9959566" cy="2927953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35418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60419688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4356" y="29962828"/>
            <a:ext cx="18164861" cy="3537251"/>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5934356" y="3824161"/>
            <a:ext cx="18164861" cy="2568188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5934356" y="33500076"/>
            <a:ext cx="18164861" cy="50227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430265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1754006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2347613" y="1655375"/>
            <a:ext cx="7233369" cy="40217832"/>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46170" y="1655375"/>
            <a:ext cx="21573276" cy="4021783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56290746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946" y="13297726"/>
            <a:ext cx="25733329" cy="9173448"/>
          </a:xfrm>
        </p:spPr>
        <p:txBody>
          <a:bodyPr/>
          <a:lstStyle/>
          <a:p>
            <a:r>
              <a:rPr lang="en-US"/>
              <a:t>Click to edit Master title style</a:t>
            </a:r>
            <a:endParaRPr lang="en-GB"/>
          </a:p>
        </p:txBody>
      </p:sp>
      <p:sp>
        <p:nvSpPr>
          <p:cNvPr id="3" name="Subtitle 2"/>
          <p:cNvSpPr>
            <a:spLocks noGrp="1"/>
          </p:cNvSpPr>
          <p:nvPr>
            <p:ph type="subTitle" idx="1"/>
          </p:nvPr>
        </p:nvSpPr>
        <p:spPr>
          <a:xfrm>
            <a:off x="4541883" y="24254899"/>
            <a:ext cx="21191448" cy="10940186"/>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Tree>
    <p:extLst>
      <p:ext uri="{BB962C8B-B14F-4D97-AF65-F5344CB8AC3E}">
        <p14:creationId xmlns:p14="http://schemas.microsoft.com/office/powerpoint/2010/main" val="237609772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15518639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91097" y="27505245"/>
            <a:ext cx="25734665" cy="8501484"/>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2391097" y="18141158"/>
            <a:ext cx="25734665" cy="936409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90340290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77954" y="6247763"/>
            <a:ext cx="14486764" cy="3562544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15092882" y="6247763"/>
            <a:ext cx="14488098" cy="3562544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15877893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13963" y="1713887"/>
            <a:ext cx="27247291" cy="7134904"/>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1513961" y="9581157"/>
            <a:ext cx="13375992" cy="399403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13961" y="13575194"/>
            <a:ext cx="13375992" cy="2466072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15379921" y="9581157"/>
            <a:ext cx="13381332" cy="399403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15379921" y="13575194"/>
            <a:ext cx="13381332" cy="2466072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93369921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72084924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16653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91097" y="27505245"/>
            <a:ext cx="25734665" cy="8501484"/>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2391097" y="18141158"/>
            <a:ext cx="25734665" cy="936409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05968668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3961" y="1704450"/>
            <a:ext cx="9959566" cy="7251931"/>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11836664" y="1704451"/>
            <a:ext cx="16924588" cy="3653146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1513961" y="8956383"/>
            <a:ext cx="9959566" cy="2927953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47556395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4356" y="29962828"/>
            <a:ext cx="18164861" cy="3537251"/>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5934356" y="3824161"/>
            <a:ext cx="18164861" cy="2568188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5934356" y="33500076"/>
            <a:ext cx="18164861" cy="50227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21558932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11079727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2306224" y="1655375"/>
            <a:ext cx="7274756" cy="40217832"/>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77954" y="1655375"/>
            <a:ext cx="21700106" cy="4021783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7492234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62194" y="6236439"/>
            <a:ext cx="4587275" cy="3563110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377632" y="6236439"/>
            <a:ext cx="4588610" cy="3563110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9112097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13963" y="1713887"/>
            <a:ext cx="27247291" cy="7134904"/>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1513961" y="9581157"/>
            <a:ext cx="13375992" cy="399403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13961" y="13575194"/>
            <a:ext cx="13375992" cy="2466072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15379921" y="9581157"/>
            <a:ext cx="13381332" cy="399403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15379921" y="13575194"/>
            <a:ext cx="13381332" cy="2466072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1686745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066221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529140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3961" y="1704450"/>
            <a:ext cx="9959566" cy="7251931"/>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11836664" y="1704451"/>
            <a:ext cx="16924588" cy="3653146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1513961" y="8956383"/>
            <a:ext cx="9959566" cy="2927953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6580698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4356" y="29962828"/>
            <a:ext cx="18164861" cy="3537251"/>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5934356" y="3824161"/>
            <a:ext cx="18164861" cy="2568188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5934356" y="33500076"/>
            <a:ext cx="18164861" cy="50227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973789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EF0F8"/>
        </a:solidFill>
        <a:effectLst/>
      </p:bgPr>
    </p:bg>
    <p:spTree>
      <p:nvGrpSpPr>
        <p:cNvPr id="1" name=""/>
        <p:cNvGrpSpPr/>
        <p:nvPr/>
      </p:nvGrpSpPr>
      <p:grpSpPr>
        <a:xfrm>
          <a:off x="0" y="0"/>
          <a:ext cx="0" cy="0"/>
          <a:chOff x="0" y="0"/>
          <a:chExt cx="0" cy="0"/>
        </a:xfrm>
      </p:grpSpPr>
      <p:sp>
        <p:nvSpPr>
          <p:cNvPr id="1026" name="Rectangle 36">
            <a:extLst>
              <a:ext uri="{FF2B5EF4-FFF2-40B4-BE49-F238E27FC236}">
                <a16:creationId xmlns:a16="http://schemas.microsoft.com/office/drawing/2014/main" id="{6BAFD610-3E15-5582-C439-929E98C7D8E2}"/>
              </a:ext>
            </a:extLst>
          </p:cNvPr>
          <p:cNvSpPr>
            <a:spLocks noChangeArrowheads="1"/>
          </p:cNvSpPr>
          <p:nvPr/>
        </p:nvSpPr>
        <p:spPr bwMode="auto">
          <a:xfrm>
            <a:off x="0" y="0"/>
            <a:ext cx="30275213" cy="5291138"/>
          </a:xfrm>
          <a:prstGeom prst="rect">
            <a:avLst/>
          </a:prstGeom>
          <a:solidFill>
            <a:schemeClr val="tx1"/>
          </a:solidFill>
          <a:ln>
            <a:noFill/>
          </a:ln>
        </p:spPr>
        <p:txBody>
          <a:bodyPr wrap="none" anchor="ctr"/>
          <a:lstStyle>
            <a:lvl1pPr eaLnBrk="0" hangingPunct="0">
              <a:defRPr sz="2400">
                <a:solidFill>
                  <a:schemeClr val="tx1"/>
                </a:solidFill>
                <a:latin typeface="Arial Narrow" panose="020B0604020202020204" pitchFamily="34" charset="0"/>
                <a:ea typeface="MS PGothic" panose="020B0600070205080204" pitchFamily="34" charset="-128"/>
              </a:defRPr>
            </a:lvl1pPr>
            <a:lvl2pPr marL="742950" indent="-285750" eaLnBrk="0" hangingPunct="0">
              <a:defRPr sz="2400">
                <a:solidFill>
                  <a:schemeClr val="tx1"/>
                </a:solidFill>
                <a:latin typeface="Arial Narrow" panose="020B0604020202020204" pitchFamily="34" charset="0"/>
                <a:ea typeface="MS PGothic" panose="020B0600070205080204" pitchFamily="34" charset="-128"/>
              </a:defRPr>
            </a:lvl2pPr>
            <a:lvl3pPr marL="1143000" indent="-228600" eaLnBrk="0" hangingPunct="0">
              <a:defRPr sz="2400">
                <a:solidFill>
                  <a:schemeClr val="tx1"/>
                </a:solidFill>
                <a:latin typeface="Arial Narrow" panose="020B0604020202020204" pitchFamily="34" charset="0"/>
                <a:ea typeface="MS PGothic" panose="020B0600070205080204" pitchFamily="34" charset="-128"/>
              </a:defRPr>
            </a:lvl3pPr>
            <a:lvl4pPr marL="1600200" indent="-228600" eaLnBrk="0" hangingPunct="0">
              <a:defRPr sz="2400">
                <a:solidFill>
                  <a:schemeClr val="tx1"/>
                </a:solidFill>
                <a:latin typeface="Arial Narrow" panose="020B0604020202020204" pitchFamily="34" charset="0"/>
                <a:ea typeface="MS PGothic" panose="020B0600070205080204" pitchFamily="34" charset="-128"/>
              </a:defRPr>
            </a:lvl4pPr>
            <a:lvl5pPr marL="2057400" indent="-228600" eaLnBrk="0" hangingPunct="0">
              <a:defRPr sz="2400">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Narrow" panose="020B0604020202020204" pitchFamily="34" charset="0"/>
                <a:ea typeface="MS PGothic" panose="020B0600070205080204" pitchFamily="34" charset="-128"/>
              </a:defRPr>
            </a:lvl9pPr>
          </a:lstStyle>
          <a:p>
            <a:pPr eaLnBrk="1" hangingPunct="1">
              <a:defRPr/>
            </a:pPr>
            <a:endParaRPr lang="en-GB" altLang="fr-FR"/>
          </a:p>
        </p:txBody>
      </p:sp>
      <p:sp>
        <p:nvSpPr>
          <p:cNvPr id="1027" name="Rectangle 33">
            <a:extLst>
              <a:ext uri="{FF2B5EF4-FFF2-40B4-BE49-F238E27FC236}">
                <a16:creationId xmlns:a16="http://schemas.microsoft.com/office/drawing/2014/main" id="{63A8BA8E-67CD-17B2-D689-A62A65383245}"/>
              </a:ext>
            </a:extLst>
          </p:cNvPr>
          <p:cNvSpPr>
            <a:spLocks noChangeArrowheads="1"/>
          </p:cNvSpPr>
          <p:nvPr/>
        </p:nvSpPr>
        <p:spPr bwMode="auto">
          <a:xfrm>
            <a:off x="644525" y="6242050"/>
            <a:ext cx="14173200" cy="35625088"/>
          </a:xfrm>
          <a:prstGeom prst="rect">
            <a:avLst/>
          </a:prstGeom>
          <a:solidFill>
            <a:schemeClr val="bg2"/>
          </a:solidFill>
          <a:ln w="9525">
            <a:solidFill>
              <a:schemeClr val="tx1"/>
            </a:solidFill>
            <a:miter lim="800000"/>
            <a:headEnd/>
            <a:tailEnd/>
          </a:ln>
        </p:spPr>
        <p:txBody>
          <a:bodyPr wrap="none" anchor="ctr"/>
          <a:lstStyle>
            <a:lvl1pPr eaLnBrk="0" hangingPunct="0">
              <a:defRPr sz="2400">
                <a:solidFill>
                  <a:schemeClr val="tx1"/>
                </a:solidFill>
                <a:latin typeface="Arial Narrow" panose="020B0604020202020204" pitchFamily="34" charset="0"/>
                <a:ea typeface="MS PGothic" panose="020B0600070205080204" pitchFamily="34" charset="-128"/>
              </a:defRPr>
            </a:lvl1pPr>
            <a:lvl2pPr marL="742950" indent="-285750" eaLnBrk="0" hangingPunct="0">
              <a:defRPr sz="2400">
                <a:solidFill>
                  <a:schemeClr val="tx1"/>
                </a:solidFill>
                <a:latin typeface="Arial Narrow" panose="020B0604020202020204" pitchFamily="34" charset="0"/>
                <a:ea typeface="MS PGothic" panose="020B0600070205080204" pitchFamily="34" charset="-128"/>
              </a:defRPr>
            </a:lvl2pPr>
            <a:lvl3pPr marL="1143000" indent="-228600" eaLnBrk="0" hangingPunct="0">
              <a:defRPr sz="2400">
                <a:solidFill>
                  <a:schemeClr val="tx1"/>
                </a:solidFill>
                <a:latin typeface="Arial Narrow" panose="020B0604020202020204" pitchFamily="34" charset="0"/>
                <a:ea typeface="MS PGothic" panose="020B0600070205080204" pitchFamily="34" charset="-128"/>
              </a:defRPr>
            </a:lvl3pPr>
            <a:lvl4pPr marL="1600200" indent="-228600" eaLnBrk="0" hangingPunct="0">
              <a:defRPr sz="2400">
                <a:solidFill>
                  <a:schemeClr val="tx1"/>
                </a:solidFill>
                <a:latin typeface="Arial Narrow" panose="020B0604020202020204" pitchFamily="34" charset="0"/>
                <a:ea typeface="MS PGothic" panose="020B0600070205080204" pitchFamily="34" charset="-128"/>
              </a:defRPr>
            </a:lvl4pPr>
            <a:lvl5pPr marL="2057400" indent="-228600" eaLnBrk="0" hangingPunct="0">
              <a:defRPr sz="2400">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Narrow" panose="020B0604020202020204" pitchFamily="34" charset="0"/>
                <a:ea typeface="MS PGothic" panose="020B0600070205080204" pitchFamily="34" charset="-128"/>
              </a:defRPr>
            </a:lvl9pPr>
          </a:lstStyle>
          <a:p>
            <a:pPr eaLnBrk="1" hangingPunct="1">
              <a:defRPr/>
            </a:pPr>
            <a:endParaRPr lang="en-GB" altLang="fr-FR"/>
          </a:p>
        </p:txBody>
      </p:sp>
      <p:sp>
        <p:nvSpPr>
          <p:cNvPr id="1028" name="Rectangle 15">
            <a:extLst>
              <a:ext uri="{FF2B5EF4-FFF2-40B4-BE49-F238E27FC236}">
                <a16:creationId xmlns:a16="http://schemas.microsoft.com/office/drawing/2014/main" id="{94D35830-8BE0-DA4C-C8A6-E25AD97A0E4D}"/>
              </a:ext>
            </a:extLst>
          </p:cNvPr>
          <p:cNvSpPr>
            <a:spLocks noGrp="1" noChangeArrowheads="1"/>
          </p:cNvSpPr>
          <p:nvPr>
            <p:ph type="title"/>
          </p:nvPr>
        </p:nvSpPr>
        <p:spPr bwMode="auto">
          <a:xfrm>
            <a:off x="661988" y="1655763"/>
            <a:ext cx="28919487" cy="286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857" tIns="37421" rIns="74857" bIns="37421" numCol="1" anchor="ctr" anchorCtr="0" compatLnSpc="1">
            <a:prstTxWarp prst="textNoShape">
              <a:avLst/>
            </a:prstTxWarp>
          </a:bodyPr>
          <a:lstStyle/>
          <a:p>
            <a:pPr lvl="0"/>
            <a:r>
              <a:rPr lang="en-US" altLang="fr-FR"/>
              <a:t>Click to edit Master title style</a:t>
            </a:r>
          </a:p>
        </p:txBody>
      </p:sp>
      <p:sp>
        <p:nvSpPr>
          <p:cNvPr id="1030" name="Rectangle 25">
            <a:extLst>
              <a:ext uri="{FF2B5EF4-FFF2-40B4-BE49-F238E27FC236}">
                <a16:creationId xmlns:a16="http://schemas.microsoft.com/office/drawing/2014/main" id="{C0E83AE3-2502-259B-69ED-BA9A00AED22D}"/>
              </a:ext>
            </a:extLst>
          </p:cNvPr>
          <p:cNvSpPr>
            <a:spLocks noChangeArrowheads="1"/>
          </p:cNvSpPr>
          <p:nvPr/>
        </p:nvSpPr>
        <p:spPr bwMode="auto">
          <a:xfrm>
            <a:off x="0" y="0"/>
            <a:ext cx="30275213" cy="42803763"/>
          </a:xfrm>
          <a:prstGeom prst="rect">
            <a:avLst/>
          </a:prstGeom>
          <a:noFill/>
          <a:ln>
            <a:noFill/>
          </a:ln>
        </p:spPr>
        <p:txBody>
          <a:bodyPr wrap="none" anchor="ctr"/>
          <a:lstStyle>
            <a:lvl1pPr eaLnBrk="0" hangingPunct="0">
              <a:defRPr sz="2400">
                <a:solidFill>
                  <a:schemeClr val="tx1"/>
                </a:solidFill>
                <a:latin typeface="Arial Narrow" panose="020B0604020202020204" pitchFamily="34" charset="0"/>
                <a:ea typeface="MS PGothic" panose="020B0600070205080204" pitchFamily="34" charset="-128"/>
              </a:defRPr>
            </a:lvl1pPr>
            <a:lvl2pPr marL="742950" indent="-285750" eaLnBrk="0" hangingPunct="0">
              <a:defRPr sz="2400">
                <a:solidFill>
                  <a:schemeClr val="tx1"/>
                </a:solidFill>
                <a:latin typeface="Arial Narrow" panose="020B0604020202020204" pitchFamily="34" charset="0"/>
                <a:ea typeface="MS PGothic" panose="020B0600070205080204" pitchFamily="34" charset="-128"/>
              </a:defRPr>
            </a:lvl2pPr>
            <a:lvl3pPr marL="1143000" indent="-228600" eaLnBrk="0" hangingPunct="0">
              <a:defRPr sz="2400">
                <a:solidFill>
                  <a:schemeClr val="tx1"/>
                </a:solidFill>
                <a:latin typeface="Arial Narrow" panose="020B0604020202020204" pitchFamily="34" charset="0"/>
                <a:ea typeface="MS PGothic" panose="020B0600070205080204" pitchFamily="34" charset="-128"/>
              </a:defRPr>
            </a:lvl3pPr>
            <a:lvl4pPr marL="1600200" indent="-228600" eaLnBrk="0" hangingPunct="0">
              <a:defRPr sz="2400">
                <a:solidFill>
                  <a:schemeClr val="tx1"/>
                </a:solidFill>
                <a:latin typeface="Arial Narrow" panose="020B0604020202020204" pitchFamily="34" charset="0"/>
                <a:ea typeface="MS PGothic" panose="020B0600070205080204" pitchFamily="34" charset="-128"/>
              </a:defRPr>
            </a:lvl4pPr>
            <a:lvl5pPr marL="2057400" indent="-228600" eaLnBrk="0" hangingPunct="0">
              <a:defRPr sz="2400">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Narrow" panose="020B0604020202020204" pitchFamily="34" charset="0"/>
                <a:ea typeface="MS PGothic" panose="020B0600070205080204" pitchFamily="34" charset="-128"/>
              </a:defRPr>
            </a:lvl9pPr>
          </a:lstStyle>
          <a:p>
            <a:pPr eaLnBrk="1" hangingPunct="1">
              <a:defRPr/>
            </a:pPr>
            <a:endParaRPr lang="en-GB" altLang="fr-FR"/>
          </a:p>
        </p:txBody>
      </p:sp>
      <p:sp>
        <p:nvSpPr>
          <p:cNvPr id="1031" name="Rectangle 40">
            <a:extLst>
              <a:ext uri="{FF2B5EF4-FFF2-40B4-BE49-F238E27FC236}">
                <a16:creationId xmlns:a16="http://schemas.microsoft.com/office/drawing/2014/main" id="{8E7B1E60-9DD0-E8D5-04D0-7144A1E5EA16}"/>
              </a:ext>
            </a:extLst>
          </p:cNvPr>
          <p:cNvSpPr>
            <a:spLocks noChangeArrowheads="1"/>
          </p:cNvSpPr>
          <p:nvPr/>
        </p:nvSpPr>
        <p:spPr bwMode="auto">
          <a:xfrm>
            <a:off x="15378113" y="6242050"/>
            <a:ext cx="14173200" cy="35625088"/>
          </a:xfrm>
          <a:prstGeom prst="rect">
            <a:avLst/>
          </a:prstGeom>
          <a:solidFill>
            <a:schemeClr val="bg2"/>
          </a:solidFill>
          <a:ln w="12700">
            <a:solidFill>
              <a:schemeClr val="tx1"/>
            </a:solidFill>
            <a:miter lim="800000"/>
            <a:headEnd/>
            <a:tailEnd/>
          </a:ln>
        </p:spPr>
        <p:txBody>
          <a:bodyPr wrap="none" anchor="ctr"/>
          <a:lstStyle>
            <a:lvl1pPr eaLnBrk="0" hangingPunct="0">
              <a:defRPr sz="2400">
                <a:solidFill>
                  <a:schemeClr val="tx1"/>
                </a:solidFill>
                <a:latin typeface="Arial Narrow" panose="020B0604020202020204" pitchFamily="34" charset="0"/>
                <a:ea typeface="MS PGothic" panose="020B0600070205080204" pitchFamily="34" charset="-128"/>
              </a:defRPr>
            </a:lvl1pPr>
            <a:lvl2pPr marL="742950" indent="-285750" eaLnBrk="0" hangingPunct="0">
              <a:defRPr sz="2400">
                <a:solidFill>
                  <a:schemeClr val="tx1"/>
                </a:solidFill>
                <a:latin typeface="Arial Narrow" panose="020B0604020202020204" pitchFamily="34" charset="0"/>
                <a:ea typeface="MS PGothic" panose="020B0600070205080204" pitchFamily="34" charset="-128"/>
              </a:defRPr>
            </a:lvl2pPr>
            <a:lvl3pPr marL="1143000" indent="-228600" eaLnBrk="0" hangingPunct="0">
              <a:defRPr sz="2400">
                <a:solidFill>
                  <a:schemeClr val="tx1"/>
                </a:solidFill>
                <a:latin typeface="Arial Narrow" panose="020B0604020202020204" pitchFamily="34" charset="0"/>
                <a:ea typeface="MS PGothic" panose="020B0600070205080204" pitchFamily="34" charset="-128"/>
              </a:defRPr>
            </a:lvl3pPr>
            <a:lvl4pPr marL="1600200" indent="-228600" eaLnBrk="0" hangingPunct="0">
              <a:defRPr sz="2400">
                <a:solidFill>
                  <a:schemeClr val="tx1"/>
                </a:solidFill>
                <a:latin typeface="Arial Narrow" panose="020B0604020202020204" pitchFamily="34" charset="0"/>
                <a:ea typeface="MS PGothic" panose="020B0600070205080204" pitchFamily="34" charset="-128"/>
              </a:defRPr>
            </a:lvl4pPr>
            <a:lvl5pPr marL="2057400" indent="-228600" eaLnBrk="0" hangingPunct="0">
              <a:defRPr sz="2400">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Narrow" panose="020B0604020202020204" pitchFamily="34" charset="0"/>
                <a:ea typeface="MS PGothic" panose="020B0600070205080204" pitchFamily="34" charset="-128"/>
              </a:defRPr>
            </a:lvl9pPr>
          </a:lstStyle>
          <a:p>
            <a:pPr eaLnBrk="1" hangingPunct="1">
              <a:defRPr/>
            </a:pPr>
            <a:endParaRPr lang="en-GB" altLang="fr-FR"/>
          </a:p>
        </p:txBody>
      </p:sp>
      <p:sp>
        <p:nvSpPr>
          <p:cNvPr id="2" name="Rectangle 16">
            <a:extLst>
              <a:ext uri="{FF2B5EF4-FFF2-40B4-BE49-F238E27FC236}">
                <a16:creationId xmlns:a16="http://schemas.microsoft.com/office/drawing/2014/main" id="{9BD180B0-63D0-09CA-D958-7E6EF752830F}"/>
              </a:ext>
            </a:extLst>
          </p:cNvPr>
          <p:cNvSpPr>
            <a:spLocks noGrp="1" noChangeArrowheads="1"/>
          </p:cNvSpPr>
          <p:nvPr>
            <p:ph type="body" idx="1"/>
          </p:nvPr>
        </p:nvSpPr>
        <p:spPr bwMode="auto">
          <a:xfrm>
            <a:off x="661988" y="6238875"/>
            <a:ext cx="14155737" cy="3563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74346" tIns="374346" rIns="374346" bIns="374346" numCol="1" anchor="t" anchorCtr="0" compatLnSpc="1">
            <a:prstTxWarp prst="textNoShape">
              <a:avLst/>
            </a:prstTxWarp>
          </a:bodyPr>
          <a:lstStyle/>
          <a:p>
            <a:pPr lvl="0"/>
            <a:r>
              <a:rPr lang="en-US" altLang="fr-FR"/>
              <a:t>Click to edit Master text styles</a:t>
            </a:r>
          </a:p>
          <a:p>
            <a:pPr lvl="1"/>
            <a:r>
              <a:rPr lang="en-US" altLang="fr-FR"/>
              <a:t>Second level</a:t>
            </a:r>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ctr" defTabSz="749300" rtl="0" eaLnBrk="0" fontAlgn="base" hangingPunct="0">
        <a:spcBef>
          <a:spcPct val="0"/>
        </a:spcBef>
        <a:spcAft>
          <a:spcPct val="0"/>
        </a:spcAft>
        <a:defRPr sz="7200">
          <a:solidFill>
            <a:srgbClr val="FFFFFF"/>
          </a:solidFill>
          <a:latin typeface="+mj-lt"/>
          <a:ea typeface="MS PGothic" pitchFamily="34" charset="-128"/>
          <a:cs typeface="MS PGothic" charset="0"/>
        </a:defRPr>
      </a:lvl1pPr>
      <a:lvl2pPr algn="ctr" defTabSz="749300" rtl="0" eaLnBrk="0" fontAlgn="base" hangingPunct="0">
        <a:spcBef>
          <a:spcPct val="0"/>
        </a:spcBef>
        <a:spcAft>
          <a:spcPct val="0"/>
        </a:spcAft>
        <a:defRPr sz="7200">
          <a:solidFill>
            <a:srgbClr val="FFFFFF"/>
          </a:solidFill>
          <a:latin typeface="Arial Black" charset="0"/>
          <a:ea typeface="MS PGothic" pitchFamily="34" charset="-128"/>
          <a:cs typeface="MS PGothic" charset="0"/>
        </a:defRPr>
      </a:lvl2pPr>
      <a:lvl3pPr algn="ctr" defTabSz="749300" rtl="0" eaLnBrk="0" fontAlgn="base" hangingPunct="0">
        <a:spcBef>
          <a:spcPct val="0"/>
        </a:spcBef>
        <a:spcAft>
          <a:spcPct val="0"/>
        </a:spcAft>
        <a:defRPr sz="7200">
          <a:solidFill>
            <a:srgbClr val="FFFFFF"/>
          </a:solidFill>
          <a:latin typeface="Arial Black" charset="0"/>
          <a:ea typeface="MS PGothic" pitchFamily="34" charset="-128"/>
          <a:cs typeface="MS PGothic" charset="0"/>
        </a:defRPr>
      </a:lvl3pPr>
      <a:lvl4pPr algn="ctr" defTabSz="749300" rtl="0" eaLnBrk="0" fontAlgn="base" hangingPunct="0">
        <a:spcBef>
          <a:spcPct val="0"/>
        </a:spcBef>
        <a:spcAft>
          <a:spcPct val="0"/>
        </a:spcAft>
        <a:defRPr sz="7200">
          <a:solidFill>
            <a:srgbClr val="FFFFFF"/>
          </a:solidFill>
          <a:latin typeface="Arial Black" charset="0"/>
          <a:ea typeface="MS PGothic" pitchFamily="34" charset="-128"/>
          <a:cs typeface="MS PGothic" charset="0"/>
        </a:defRPr>
      </a:lvl4pPr>
      <a:lvl5pPr algn="ctr" defTabSz="749300" rtl="0" eaLnBrk="0" fontAlgn="base" hangingPunct="0">
        <a:spcBef>
          <a:spcPct val="0"/>
        </a:spcBef>
        <a:spcAft>
          <a:spcPct val="0"/>
        </a:spcAft>
        <a:defRPr sz="7200">
          <a:solidFill>
            <a:srgbClr val="FFFFFF"/>
          </a:solidFill>
          <a:latin typeface="Arial Black" charset="0"/>
          <a:ea typeface="MS PGothic" pitchFamily="34" charset="-128"/>
          <a:cs typeface="MS PGothic" charset="0"/>
        </a:defRPr>
      </a:lvl5pPr>
      <a:lvl6pPr marL="457200" algn="ctr" defTabSz="749300" rtl="0" fontAlgn="base">
        <a:spcBef>
          <a:spcPct val="0"/>
        </a:spcBef>
        <a:spcAft>
          <a:spcPct val="0"/>
        </a:spcAft>
        <a:defRPr sz="7200">
          <a:solidFill>
            <a:schemeClr val="tx2"/>
          </a:solidFill>
          <a:latin typeface="Arial Black" charset="0"/>
        </a:defRPr>
      </a:lvl6pPr>
      <a:lvl7pPr marL="914400" algn="ctr" defTabSz="749300" rtl="0" fontAlgn="base">
        <a:spcBef>
          <a:spcPct val="0"/>
        </a:spcBef>
        <a:spcAft>
          <a:spcPct val="0"/>
        </a:spcAft>
        <a:defRPr sz="7200">
          <a:solidFill>
            <a:schemeClr val="tx2"/>
          </a:solidFill>
          <a:latin typeface="Arial Black" charset="0"/>
        </a:defRPr>
      </a:lvl7pPr>
      <a:lvl8pPr marL="1371600" algn="ctr" defTabSz="749300" rtl="0" fontAlgn="base">
        <a:spcBef>
          <a:spcPct val="0"/>
        </a:spcBef>
        <a:spcAft>
          <a:spcPct val="0"/>
        </a:spcAft>
        <a:defRPr sz="7200">
          <a:solidFill>
            <a:schemeClr val="tx2"/>
          </a:solidFill>
          <a:latin typeface="Arial Black" charset="0"/>
        </a:defRPr>
      </a:lvl8pPr>
      <a:lvl9pPr marL="1828800" algn="ctr" defTabSz="749300" rtl="0" fontAlgn="base">
        <a:spcBef>
          <a:spcPct val="0"/>
        </a:spcBef>
        <a:spcAft>
          <a:spcPct val="0"/>
        </a:spcAft>
        <a:defRPr sz="7200">
          <a:solidFill>
            <a:schemeClr val="tx2"/>
          </a:solidFill>
          <a:latin typeface="Arial Black" charset="0"/>
        </a:defRPr>
      </a:lvl9pPr>
    </p:titleStyle>
    <p:bodyStyle>
      <a:lvl1pPr marL="280988" indent="-280988" algn="l" defTabSz="749300" rtl="0" eaLnBrk="0" fontAlgn="base" hangingPunct="0">
        <a:spcBef>
          <a:spcPct val="20000"/>
        </a:spcBef>
        <a:spcAft>
          <a:spcPct val="0"/>
        </a:spcAft>
        <a:buChar char="•"/>
        <a:defRPr sz="2400">
          <a:solidFill>
            <a:schemeClr val="tx2"/>
          </a:solidFill>
          <a:latin typeface="+mn-lt"/>
          <a:ea typeface="MS PGothic" pitchFamily="34" charset="-128"/>
          <a:cs typeface="MS PGothic" charset="0"/>
        </a:defRPr>
      </a:lvl1pPr>
      <a:lvl2pPr marL="606425" indent="-231775" algn="l" defTabSz="749300" rtl="0" eaLnBrk="0" fontAlgn="base" hangingPunct="0">
        <a:spcBef>
          <a:spcPct val="20000"/>
        </a:spcBef>
        <a:spcAft>
          <a:spcPct val="0"/>
        </a:spcAft>
        <a:buChar char="–"/>
        <a:defRPr sz="2400">
          <a:solidFill>
            <a:schemeClr val="tx2"/>
          </a:solidFill>
          <a:latin typeface="+mn-lt"/>
          <a:ea typeface="MS PGothic" pitchFamily="34" charset="-128"/>
          <a:cs typeface="MS PGothic" charset="0"/>
        </a:defRPr>
      </a:lvl2pPr>
      <a:lvl3pPr marL="938213" indent="-188913" algn="l" defTabSz="749300"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3pPr>
      <a:lvl4pPr marL="1312863" indent="-187325" algn="l" defTabSz="749300"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687513" indent="-187325" algn="l" defTabSz="749300"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144713" indent="-187325" algn="l" defTabSz="749300" rtl="0" fontAlgn="base">
        <a:spcBef>
          <a:spcPct val="20000"/>
        </a:spcBef>
        <a:spcAft>
          <a:spcPct val="0"/>
        </a:spcAft>
        <a:buChar char="»"/>
        <a:defRPr sz="1600">
          <a:solidFill>
            <a:schemeClr val="tx1"/>
          </a:solidFill>
          <a:latin typeface="+mn-lt"/>
          <a:ea typeface="ＭＳ Ｐゴシック" charset="-128"/>
        </a:defRPr>
      </a:lvl6pPr>
      <a:lvl7pPr marL="2601913" indent="-187325" algn="l" defTabSz="749300" rtl="0" fontAlgn="base">
        <a:spcBef>
          <a:spcPct val="20000"/>
        </a:spcBef>
        <a:spcAft>
          <a:spcPct val="0"/>
        </a:spcAft>
        <a:buChar char="»"/>
        <a:defRPr sz="1600">
          <a:solidFill>
            <a:schemeClr val="tx1"/>
          </a:solidFill>
          <a:latin typeface="+mn-lt"/>
          <a:ea typeface="ＭＳ Ｐゴシック" charset="-128"/>
        </a:defRPr>
      </a:lvl7pPr>
      <a:lvl8pPr marL="3059113" indent="-187325" algn="l" defTabSz="749300" rtl="0" fontAlgn="base">
        <a:spcBef>
          <a:spcPct val="20000"/>
        </a:spcBef>
        <a:spcAft>
          <a:spcPct val="0"/>
        </a:spcAft>
        <a:buChar char="»"/>
        <a:defRPr sz="1600">
          <a:solidFill>
            <a:schemeClr val="tx1"/>
          </a:solidFill>
          <a:latin typeface="+mn-lt"/>
          <a:ea typeface="ＭＳ Ｐゴシック" charset="-128"/>
        </a:defRPr>
      </a:lvl8pPr>
      <a:lvl9pPr marL="3516313" indent="-187325" algn="l" defTabSz="749300" rtl="0" fontAlgn="base">
        <a:spcBef>
          <a:spcPct val="20000"/>
        </a:spcBef>
        <a:spcAft>
          <a:spcPct val="0"/>
        </a:spcAft>
        <a:buChar char="»"/>
        <a:defRPr sz="1600">
          <a:solidFill>
            <a:schemeClr val="tx1"/>
          </a:solidFill>
          <a:latin typeface="+mn-lt"/>
          <a:ea typeface="ＭＳ Ｐゴシック" charset="-128"/>
        </a:defRPr>
      </a:lvl9pPr>
    </p:bodyStyle>
    <p:otherStyle>
      <a:defPPr>
        <a:defRPr lang="en-GB"/>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CEF0F8"/>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62AC404-999A-5051-C0FD-F96A3E48474C}"/>
              </a:ext>
            </a:extLst>
          </p:cNvPr>
          <p:cNvSpPr>
            <a:spLocks noChangeArrowheads="1"/>
          </p:cNvSpPr>
          <p:nvPr/>
        </p:nvSpPr>
        <p:spPr bwMode="auto">
          <a:xfrm>
            <a:off x="0" y="0"/>
            <a:ext cx="30275213" cy="5473700"/>
          </a:xfrm>
          <a:prstGeom prst="rect">
            <a:avLst/>
          </a:prstGeom>
          <a:solidFill>
            <a:schemeClr val="tx1"/>
          </a:solidFill>
          <a:ln>
            <a:noFill/>
          </a:ln>
        </p:spPr>
        <p:txBody>
          <a:bodyPr wrap="none" anchor="ctr"/>
          <a:lstStyle>
            <a:lvl1pPr eaLnBrk="0" hangingPunct="0">
              <a:defRPr sz="2400">
                <a:solidFill>
                  <a:schemeClr val="tx1"/>
                </a:solidFill>
                <a:latin typeface="Arial Narrow" panose="020B0604020202020204" pitchFamily="34" charset="0"/>
                <a:ea typeface="MS PGothic" panose="020B0600070205080204" pitchFamily="34" charset="-128"/>
              </a:defRPr>
            </a:lvl1pPr>
            <a:lvl2pPr marL="742950" indent="-285750" eaLnBrk="0" hangingPunct="0">
              <a:defRPr sz="2400">
                <a:solidFill>
                  <a:schemeClr val="tx1"/>
                </a:solidFill>
                <a:latin typeface="Arial Narrow" panose="020B0604020202020204" pitchFamily="34" charset="0"/>
                <a:ea typeface="MS PGothic" panose="020B0600070205080204" pitchFamily="34" charset="-128"/>
              </a:defRPr>
            </a:lvl2pPr>
            <a:lvl3pPr marL="1143000" indent="-228600" eaLnBrk="0" hangingPunct="0">
              <a:defRPr sz="2400">
                <a:solidFill>
                  <a:schemeClr val="tx1"/>
                </a:solidFill>
                <a:latin typeface="Arial Narrow" panose="020B0604020202020204" pitchFamily="34" charset="0"/>
                <a:ea typeface="MS PGothic" panose="020B0600070205080204" pitchFamily="34" charset="-128"/>
              </a:defRPr>
            </a:lvl3pPr>
            <a:lvl4pPr marL="1600200" indent="-228600" eaLnBrk="0" hangingPunct="0">
              <a:defRPr sz="2400">
                <a:solidFill>
                  <a:schemeClr val="tx1"/>
                </a:solidFill>
                <a:latin typeface="Arial Narrow" panose="020B0604020202020204" pitchFamily="34" charset="0"/>
                <a:ea typeface="MS PGothic" panose="020B0600070205080204" pitchFamily="34" charset="-128"/>
              </a:defRPr>
            </a:lvl4pPr>
            <a:lvl5pPr marL="2057400" indent="-228600" eaLnBrk="0" hangingPunct="0">
              <a:defRPr sz="2400">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Narrow" panose="020B0604020202020204" pitchFamily="34" charset="0"/>
                <a:ea typeface="MS PGothic" panose="020B0600070205080204" pitchFamily="34" charset="-128"/>
              </a:defRPr>
            </a:lvl9pPr>
          </a:lstStyle>
          <a:p>
            <a:pPr eaLnBrk="1" hangingPunct="1">
              <a:defRPr/>
            </a:pPr>
            <a:endParaRPr lang="en-GB" altLang="fr-FR"/>
          </a:p>
        </p:txBody>
      </p:sp>
      <p:sp>
        <p:nvSpPr>
          <p:cNvPr id="2051" name="Rectangle 3">
            <a:extLst>
              <a:ext uri="{FF2B5EF4-FFF2-40B4-BE49-F238E27FC236}">
                <a16:creationId xmlns:a16="http://schemas.microsoft.com/office/drawing/2014/main" id="{1BF32768-BE52-72FE-D8C4-01BBC5D23603}"/>
              </a:ext>
            </a:extLst>
          </p:cNvPr>
          <p:cNvSpPr>
            <a:spLocks noChangeArrowheads="1"/>
          </p:cNvSpPr>
          <p:nvPr/>
        </p:nvSpPr>
        <p:spPr bwMode="auto">
          <a:xfrm>
            <a:off x="646113" y="6248400"/>
            <a:ext cx="6880225" cy="35625088"/>
          </a:xfrm>
          <a:prstGeom prst="rect">
            <a:avLst/>
          </a:prstGeom>
          <a:solidFill>
            <a:schemeClr val="bg2"/>
          </a:solidFill>
          <a:ln w="9525">
            <a:solidFill>
              <a:schemeClr val="tx1"/>
            </a:solidFill>
            <a:miter lim="800000"/>
            <a:headEnd/>
            <a:tailEnd/>
          </a:ln>
        </p:spPr>
        <p:txBody>
          <a:bodyPr wrap="none" anchor="ctr"/>
          <a:lstStyle>
            <a:lvl1pPr eaLnBrk="0" hangingPunct="0">
              <a:defRPr sz="2400">
                <a:solidFill>
                  <a:schemeClr val="tx1"/>
                </a:solidFill>
                <a:latin typeface="Arial Narrow" panose="020B0604020202020204" pitchFamily="34" charset="0"/>
                <a:ea typeface="MS PGothic" panose="020B0600070205080204" pitchFamily="34" charset="-128"/>
              </a:defRPr>
            </a:lvl1pPr>
            <a:lvl2pPr marL="742950" indent="-285750" eaLnBrk="0" hangingPunct="0">
              <a:defRPr sz="2400">
                <a:solidFill>
                  <a:schemeClr val="tx1"/>
                </a:solidFill>
                <a:latin typeface="Arial Narrow" panose="020B0604020202020204" pitchFamily="34" charset="0"/>
                <a:ea typeface="MS PGothic" panose="020B0600070205080204" pitchFamily="34" charset="-128"/>
              </a:defRPr>
            </a:lvl2pPr>
            <a:lvl3pPr marL="1143000" indent="-228600" eaLnBrk="0" hangingPunct="0">
              <a:defRPr sz="2400">
                <a:solidFill>
                  <a:schemeClr val="tx1"/>
                </a:solidFill>
                <a:latin typeface="Arial Narrow" panose="020B0604020202020204" pitchFamily="34" charset="0"/>
                <a:ea typeface="MS PGothic" panose="020B0600070205080204" pitchFamily="34" charset="-128"/>
              </a:defRPr>
            </a:lvl3pPr>
            <a:lvl4pPr marL="1600200" indent="-228600" eaLnBrk="0" hangingPunct="0">
              <a:defRPr sz="2400">
                <a:solidFill>
                  <a:schemeClr val="tx1"/>
                </a:solidFill>
                <a:latin typeface="Arial Narrow" panose="020B0604020202020204" pitchFamily="34" charset="0"/>
                <a:ea typeface="MS PGothic" panose="020B0600070205080204" pitchFamily="34" charset="-128"/>
              </a:defRPr>
            </a:lvl4pPr>
            <a:lvl5pPr marL="2057400" indent="-228600" eaLnBrk="0" hangingPunct="0">
              <a:defRPr sz="2400">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Narrow" panose="020B0604020202020204" pitchFamily="34" charset="0"/>
                <a:ea typeface="MS PGothic" panose="020B0600070205080204" pitchFamily="34" charset="-128"/>
              </a:defRPr>
            </a:lvl9pPr>
          </a:lstStyle>
          <a:p>
            <a:pPr eaLnBrk="1" hangingPunct="1">
              <a:defRPr/>
            </a:pPr>
            <a:endParaRPr lang="en-GB" altLang="fr-FR"/>
          </a:p>
        </p:txBody>
      </p:sp>
      <p:sp>
        <p:nvSpPr>
          <p:cNvPr id="2052" name="Rectangle 6">
            <a:extLst>
              <a:ext uri="{FF2B5EF4-FFF2-40B4-BE49-F238E27FC236}">
                <a16:creationId xmlns:a16="http://schemas.microsoft.com/office/drawing/2014/main" id="{17AB4396-6C4D-D897-DAFC-960329272A71}"/>
              </a:ext>
            </a:extLst>
          </p:cNvPr>
          <p:cNvSpPr>
            <a:spLocks noGrp="1" noChangeArrowheads="1"/>
          </p:cNvSpPr>
          <p:nvPr>
            <p:ph type="title"/>
          </p:nvPr>
        </p:nvSpPr>
        <p:spPr bwMode="auto">
          <a:xfrm>
            <a:off x="661988" y="1655763"/>
            <a:ext cx="28919487" cy="286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857" tIns="37421" rIns="74857" bIns="37421" numCol="1" anchor="ctr" anchorCtr="0" compatLnSpc="1">
            <a:prstTxWarp prst="textNoShape">
              <a:avLst/>
            </a:prstTxWarp>
          </a:bodyPr>
          <a:lstStyle/>
          <a:p>
            <a:pPr lvl="0"/>
            <a:r>
              <a:rPr lang="en-US" altLang="fr-FR"/>
              <a:t>Click to edit Master title style</a:t>
            </a:r>
          </a:p>
        </p:txBody>
      </p:sp>
      <p:sp>
        <p:nvSpPr>
          <p:cNvPr id="2053" name="Rectangle 7">
            <a:extLst>
              <a:ext uri="{FF2B5EF4-FFF2-40B4-BE49-F238E27FC236}">
                <a16:creationId xmlns:a16="http://schemas.microsoft.com/office/drawing/2014/main" id="{D4A7160A-5C27-6CFE-6273-ADE6D1A0A4C4}"/>
              </a:ext>
            </a:extLst>
          </p:cNvPr>
          <p:cNvSpPr>
            <a:spLocks noGrp="1" noChangeArrowheads="1"/>
          </p:cNvSpPr>
          <p:nvPr>
            <p:ph type="body" idx="1"/>
          </p:nvPr>
        </p:nvSpPr>
        <p:spPr bwMode="auto">
          <a:xfrm>
            <a:off x="646113" y="6264275"/>
            <a:ext cx="6880225" cy="3562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74346" tIns="374346" rIns="374346" bIns="374346" numCol="1" anchor="t" anchorCtr="0" compatLnSpc="1">
            <a:prstTxWarp prst="textNoShape">
              <a:avLst/>
            </a:prstTxWarp>
          </a:bodyPr>
          <a:lstStyle/>
          <a:p>
            <a:pPr lvl="0"/>
            <a:r>
              <a:rPr lang="en-US" altLang="fr-FR"/>
              <a:t>Click to edit Master text styles</a:t>
            </a:r>
          </a:p>
          <a:p>
            <a:pPr lvl="1"/>
            <a:r>
              <a:rPr lang="en-US" altLang="fr-FR"/>
              <a:t>Second level</a:t>
            </a:r>
          </a:p>
        </p:txBody>
      </p:sp>
      <p:sp>
        <p:nvSpPr>
          <p:cNvPr id="2054" name="Rectangle 8">
            <a:extLst>
              <a:ext uri="{FF2B5EF4-FFF2-40B4-BE49-F238E27FC236}">
                <a16:creationId xmlns:a16="http://schemas.microsoft.com/office/drawing/2014/main" id="{EB638A82-967C-8C30-18BE-1DA072905F70}"/>
              </a:ext>
            </a:extLst>
          </p:cNvPr>
          <p:cNvSpPr>
            <a:spLocks noChangeArrowheads="1"/>
          </p:cNvSpPr>
          <p:nvPr/>
        </p:nvSpPr>
        <p:spPr bwMode="auto">
          <a:xfrm>
            <a:off x="0" y="0"/>
            <a:ext cx="30275213" cy="42803763"/>
          </a:xfrm>
          <a:prstGeom prst="rect">
            <a:avLst/>
          </a:prstGeom>
          <a:noFill/>
          <a:ln>
            <a:noFill/>
          </a:ln>
        </p:spPr>
        <p:txBody>
          <a:bodyPr wrap="none" anchor="ctr"/>
          <a:lstStyle>
            <a:lvl1pPr eaLnBrk="0" hangingPunct="0">
              <a:defRPr sz="2400">
                <a:solidFill>
                  <a:schemeClr val="tx1"/>
                </a:solidFill>
                <a:latin typeface="Arial Narrow" panose="020B0604020202020204" pitchFamily="34" charset="0"/>
                <a:ea typeface="MS PGothic" panose="020B0600070205080204" pitchFamily="34" charset="-128"/>
              </a:defRPr>
            </a:lvl1pPr>
            <a:lvl2pPr marL="742950" indent="-285750" eaLnBrk="0" hangingPunct="0">
              <a:defRPr sz="2400">
                <a:solidFill>
                  <a:schemeClr val="tx1"/>
                </a:solidFill>
                <a:latin typeface="Arial Narrow" panose="020B0604020202020204" pitchFamily="34" charset="0"/>
                <a:ea typeface="MS PGothic" panose="020B0600070205080204" pitchFamily="34" charset="-128"/>
              </a:defRPr>
            </a:lvl2pPr>
            <a:lvl3pPr marL="1143000" indent="-228600" eaLnBrk="0" hangingPunct="0">
              <a:defRPr sz="2400">
                <a:solidFill>
                  <a:schemeClr val="tx1"/>
                </a:solidFill>
                <a:latin typeface="Arial Narrow" panose="020B0604020202020204" pitchFamily="34" charset="0"/>
                <a:ea typeface="MS PGothic" panose="020B0600070205080204" pitchFamily="34" charset="-128"/>
              </a:defRPr>
            </a:lvl3pPr>
            <a:lvl4pPr marL="1600200" indent="-228600" eaLnBrk="0" hangingPunct="0">
              <a:defRPr sz="2400">
                <a:solidFill>
                  <a:schemeClr val="tx1"/>
                </a:solidFill>
                <a:latin typeface="Arial Narrow" panose="020B0604020202020204" pitchFamily="34" charset="0"/>
                <a:ea typeface="MS PGothic" panose="020B0600070205080204" pitchFamily="34" charset="-128"/>
              </a:defRPr>
            </a:lvl4pPr>
            <a:lvl5pPr marL="2057400" indent="-228600" eaLnBrk="0" hangingPunct="0">
              <a:defRPr sz="2400">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Narrow" panose="020B0604020202020204" pitchFamily="34" charset="0"/>
                <a:ea typeface="MS PGothic" panose="020B0600070205080204" pitchFamily="34" charset="-128"/>
              </a:defRPr>
            </a:lvl9pPr>
          </a:lstStyle>
          <a:p>
            <a:pPr eaLnBrk="1" hangingPunct="1">
              <a:defRPr/>
            </a:pPr>
            <a:endParaRPr lang="en-GB" altLang="fr-FR"/>
          </a:p>
        </p:txBody>
      </p:sp>
      <p:sp>
        <p:nvSpPr>
          <p:cNvPr id="2055" name="Rectangle 9">
            <a:extLst>
              <a:ext uri="{FF2B5EF4-FFF2-40B4-BE49-F238E27FC236}">
                <a16:creationId xmlns:a16="http://schemas.microsoft.com/office/drawing/2014/main" id="{69DC9EE9-4636-EF68-CE7B-FFE6CCA08A94}"/>
              </a:ext>
            </a:extLst>
          </p:cNvPr>
          <p:cNvSpPr>
            <a:spLocks noChangeArrowheads="1"/>
          </p:cNvSpPr>
          <p:nvPr/>
        </p:nvSpPr>
        <p:spPr bwMode="auto">
          <a:xfrm>
            <a:off x="7926388" y="6248400"/>
            <a:ext cx="14322425" cy="35625088"/>
          </a:xfrm>
          <a:prstGeom prst="rect">
            <a:avLst/>
          </a:prstGeom>
          <a:solidFill>
            <a:schemeClr val="bg2"/>
          </a:solidFill>
          <a:ln w="9525">
            <a:solidFill>
              <a:schemeClr val="tx1"/>
            </a:solidFill>
            <a:miter lim="800000"/>
            <a:headEnd/>
            <a:tailEnd/>
          </a:ln>
        </p:spPr>
        <p:txBody>
          <a:bodyPr wrap="none" anchor="ctr"/>
          <a:lstStyle>
            <a:lvl1pPr eaLnBrk="0" hangingPunct="0">
              <a:defRPr sz="2400">
                <a:solidFill>
                  <a:schemeClr val="tx1"/>
                </a:solidFill>
                <a:latin typeface="Arial Narrow" panose="020B0604020202020204" pitchFamily="34" charset="0"/>
                <a:ea typeface="MS PGothic" panose="020B0600070205080204" pitchFamily="34" charset="-128"/>
              </a:defRPr>
            </a:lvl1pPr>
            <a:lvl2pPr marL="742950" indent="-285750" eaLnBrk="0" hangingPunct="0">
              <a:defRPr sz="2400">
                <a:solidFill>
                  <a:schemeClr val="tx1"/>
                </a:solidFill>
                <a:latin typeface="Arial Narrow" panose="020B0604020202020204" pitchFamily="34" charset="0"/>
                <a:ea typeface="MS PGothic" panose="020B0600070205080204" pitchFamily="34" charset="-128"/>
              </a:defRPr>
            </a:lvl2pPr>
            <a:lvl3pPr marL="1143000" indent="-228600" eaLnBrk="0" hangingPunct="0">
              <a:defRPr sz="2400">
                <a:solidFill>
                  <a:schemeClr val="tx1"/>
                </a:solidFill>
                <a:latin typeface="Arial Narrow" panose="020B0604020202020204" pitchFamily="34" charset="0"/>
                <a:ea typeface="MS PGothic" panose="020B0600070205080204" pitchFamily="34" charset="-128"/>
              </a:defRPr>
            </a:lvl3pPr>
            <a:lvl4pPr marL="1600200" indent="-228600" eaLnBrk="0" hangingPunct="0">
              <a:defRPr sz="2400">
                <a:solidFill>
                  <a:schemeClr val="tx1"/>
                </a:solidFill>
                <a:latin typeface="Arial Narrow" panose="020B0604020202020204" pitchFamily="34" charset="0"/>
                <a:ea typeface="MS PGothic" panose="020B0600070205080204" pitchFamily="34" charset="-128"/>
              </a:defRPr>
            </a:lvl4pPr>
            <a:lvl5pPr marL="2057400" indent="-228600" eaLnBrk="0" hangingPunct="0">
              <a:defRPr sz="2400">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Narrow" panose="020B0604020202020204" pitchFamily="34" charset="0"/>
                <a:ea typeface="MS PGothic" panose="020B0600070205080204" pitchFamily="34" charset="-128"/>
              </a:defRPr>
            </a:lvl9pPr>
          </a:lstStyle>
          <a:p>
            <a:pPr eaLnBrk="1" hangingPunct="1">
              <a:defRPr/>
            </a:pPr>
            <a:endParaRPr lang="en-GB" altLang="fr-FR"/>
          </a:p>
        </p:txBody>
      </p:sp>
      <p:sp>
        <p:nvSpPr>
          <p:cNvPr id="2056" name="Rectangle 11">
            <a:extLst>
              <a:ext uri="{FF2B5EF4-FFF2-40B4-BE49-F238E27FC236}">
                <a16:creationId xmlns:a16="http://schemas.microsoft.com/office/drawing/2014/main" id="{B3C07935-660B-AA41-5D6D-705505845D03}"/>
              </a:ext>
            </a:extLst>
          </p:cNvPr>
          <p:cNvSpPr>
            <a:spLocks noChangeArrowheads="1"/>
          </p:cNvSpPr>
          <p:nvPr/>
        </p:nvSpPr>
        <p:spPr bwMode="auto">
          <a:xfrm>
            <a:off x="22696488" y="6248400"/>
            <a:ext cx="6884987" cy="35625088"/>
          </a:xfrm>
          <a:prstGeom prst="rect">
            <a:avLst/>
          </a:prstGeom>
          <a:solidFill>
            <a:schemeClr val="bg2"/>
          </a:solidFill>
          <a:ln w="9525">
            <a:solidFill>
              <a:schemeClr val="tx1"/>
            </a:solidFill>
            <a:miter lim="800000"/>
            <a:headEnd/>
            <a:tailEnd/>
          </a:ln>
        </p:spPr>
        <p:txBody>
          <a:bodyPr wrap="none" anchor="ctr"/>
          <a:lstStyle>
            <a:lvl1pPr eaLnBrk="0" hangingPunct="0">
              <a:defRPr sz="2400">
                <a:solidFill>
                  <a:schemeClr val="tx1"/>
                </a:solidFill>
                <a:latin typeface="Arial Narrow" panose="020B0604020202020204" pitchFamily="34" charset="0"/>
                <a:ea typeface="MS PGothic" panose="020B0600070205080204" pitchFamily="34" charset="-128"/>
              </a:defRPr>
            </a:lvl1pPr>
            <a:lvl2pPr marL="742950" indent="-285750" eaLnBrk="0" hangingPunct="0">
              <a:defRPr sz="2400">
                <a:solidFill>
                  <a:schemeClr val="tx1"/>
                </a:solidFill>
                <a:latin typeface="Arial Narrow" panose="020B0604020202020204" pitchFamily="34" charset="0"/>
                <a:ea typeface="MS PGothic" panose="020B0600070205080204" pitchFamily="34" charset="-128"/>
              </a:defRPr>
            </a:lvl2pPr>
            <a:lvl3pPr marL="1143000" indent="-228600" eaLnBrk="0" hangingPunct="0">
              <a:defRPr sz="2400">
                <a:solidFill>
                  <a:schemeClr val="tx1"/>
                </a:solidFill>
                <a:latin typeface="Arial Narrow" panose="020B0604020202020204" pitchFamily="34" charset="0"/>
                <a:ea typeface="MS PGothic" panose="020B0600070205080204" pitchFamily="34" charset="-128"/>
              </a:defRPr>
            </a:lvl3pPr>
            <a:lvl4pPr marL="1600200" indent="-228600" eaLnBrk="0" hangingPunct="0">
              <a:defRPr sz="2400">
                <a:solidFill>
                  <a:schemeClr val="tx1"/>
                </a:solidFill>
                <a:latin typeface="Arial Narrow" panose="020B0604020202020204" pitchFamily="34" charset="0"/>
                <a:ea typeface="MS PGothic" panose="020B0600070205080204" pitchFamily="34" charset="-128"/>
              </a:defRPr>
            </a:lvl4pPr>
            <a:lvl5pPr marL="2057400" indent="-228600" eaLnBrk="0" hangingPunct="0">
              <a:defRPr sz="2400">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Narrow" panose="020B0604020202020204" pitchFamily="34" charset="0"/>
                <a:ea typeface="MS PGothic" panose="020B0600070205080204" pitchFamily="34" charset="-128"/>
              </a:defRPr>
            </a:lvl9pPr>
          </a:lstStyle>
          <a:p>
            <a:pPr eaLnBrk="1" hangingPunct="1">
              <a:defRPr/>
            </a:pPr>
            <a:endParaRPr lang="en-GB" altLang="fr-FR"/>
          </a:p>
        </p:txBody>
      </p:sp>
      <p:sp>
        <p:nvSpPr>
          <p:cNvPr id="2057" name="Text Box 14">
            <a:extLst>
              <a:ext uri="{FF2B5EF4-FFF2-40B4-BE49-F238E27FC236}">
                <a16:creationId xmlns:a16="http://schemas.microsoft.com/office/drawing/2014/main" id="{2E60449D-E519-8820-A4B1-143B3FD798C1}"/>
              </a:ext>
            </a:extLst>
          </p:cNvPr>
          <p:cNvSpPr txBox="1">
            <a:spLocks noChangeArrowheads="1"/>
          </p:cNvSpPr>
          <p:nvPr userDrawn="1"/>
        </p:nvSpPr>
        <p:spPr bwMode="auto">
          <a:xfrm>
            <a:off x="646113" y="42260838"/>
            <a:ext cx="3308350" cy="155575"/>
          </a:xfrm>
          <a:prstGeom prst="rect">
            <a:avLst/>
          </a:prstGeom>
          <a:noFill/>
          <a:ln>
            <a:noFill/>
          </a:ln>
        </p:spPr>
        <p:txBody>
          <a:bodyPr lIns="74857" tIns="37421" rIns="74857" bIns="37421">
            <a:spAutoFit/>
          </a:bodyPr>
          <a:lstStyle>
            <a:lvl1pPr defTabSz="749300" eaLnBrk="0" hangingPunct="0">
              <a:defRPr sz="2400">
                <a:solidFill>
                  <a:schemeClr val="tx1"/>
                </a:solidFill>
                <a:latin typeface="Arial Narrow" pitchFamily="34" charset="0"/>
                <a:ea typeface="ＭＳ Ｐゴシック"/>
                <a:cs typeface="ＭＳ Ｐゴシック"/>
              </a:defRPr>
            </a:lvl1pPr>
            <a:lvl2pPr marL="742950" indent="-285750" defTabSz="749300" eaLnBrk="0" hangingPunct="0">
              <a:defRPr sz="2400">
                <a:solidFill>
                  <a:schemeClr val="tx1"/>
                </a:solidFill>
                <a:latin typeface="Arial Narrow" pitchFamily="34" charset="0"/>
                <a:ea typeface="ＭＳ Ｐゴシック"/>
                <a:cs typeface="ＭＳ Ｐゴシック"/>
              </a:defRPr>
            </a:lvl2pPr>
            <a:lvl3pPr marL="1143000" indent="-228600" defTabSz="749300" eaLnBrk="0" hangingPunct="0">
              <a:defRPr sz="2400">
                <a:solidFill>
                  <a:schemeClr val="tx1"/>
                </a:solidFill>
                <a:latin typeface="Arial Narrow" pitchFamily="34" charset="0"/>
                <a:ea typeface="ＭＳ Ｐゴシック"/>
                <a:cs typeface="ＭＳ Ｐゴシック"/>
              </a:defRPr>
            </a:lvl3pPr>
            <a:lvl4pPr marL="1600200" indent="-228600" defTabSz="749300" eaLnBrk="0" hangingPunct="0">
              <a:defRPr sz="2400">
                <a:solidFill>
                  <a:schemeClr val="tx1"/>
                </a:solidFill>
                <a:latin typeface="Arial Narrow" pitchFamily="34" charset="0"/>
                <a:ea typeface="ＭＳ Ｐゴシック"/>
                <a:cs typeface="ＭＳ Ｐゴシック"/>
              </a:defRPr>
            </a:lvl4pPr>
            <a:lvl5pPr marL="2057400" indent="-228600" defTabSz="749300" eaLnBrk="0" hangingPunct="0">
              <a:defRPr sz="2400">
                <a:solidFill>
                  <a:schemeClr val="tx1"/>
                </a:solidFill>
                <a:latin typeface="Arial Narrow" pitchFamily="34" charset="0"/>
                <a:ea typeface="ＭＳ Ｐゴシック"/>
                <a:cs typeface="ＭＳ Ｐゴシック"/>
              </a:defRPr>
            </a:lvl5pPr>
            <a:lvl6pPr marL="2514600" indent="-228600" defTabSz="749300" eaLnBrk="0" fontAlgn="base" hangingPunct="0">
              <a:spcBef>
                <a:spcPct val="0"/>
              </a:spcBef>
              <a:spcAft>
                <a:spcPct val="0"/>
              </a:spcAft>
              <a:defRPr sz="2400">
                <a:solidFill>
                  <a:schemeClr val="tx1"/>
                </a:solidFill>
                <a:latin typeface="Arial Narrow" pitchFamily="34" charset="0"/>
                <a:ea typeface="ＭＳ Ｐゴシック"/>
                <a:cs typeface="ＭＳ Ｐゴシック"/>
              </a:defRPr>
            </a:lvl6pPr>
            <a:lvl7pPr marL="2971800" indent="-228600" defTabSz="749300" eaLnBrk="0" fontAlgn="base" hangingPunct="0">
              <a:spcBef>
                <a:spcPct val="0"/>
              </a:spcBef>
              <a:spcAft>
                <a:spcPct val="0"/>
              </a:spcAft>
              <a:defRPr sz="2400">
                <a:solidFill>
                  <a:schemeClr val="tx1"/>
                </a:solidFill>
                <a:latin typeface="Arial Narrow" pitchFamily="34" charset="0"/>
                <a:ea typeface="ＭＳ Ｐゴシック"/>
                <a:cs typeface="ＭＳ Ｐゴシック"/>
              </a:defRPr>
            </a:lvl7pPr>
            <a:lvl8pPr marL="3429000" indent="-228600" defTabSz="749300" eaLnBrk="0" fontAlgn="base" hangingPunct="0">
              <a:spcBef>
                <a:spcPct val="0"/>
              </a:spcBef>
              <a:spcAft>
                <a:spcPct val="0"/>
              </a:spcAft>
              <a:defRPr sz="2400">
                <a:solidFill>
                  <a:schemeClr val="tx1"/>
                </a:solidFill>
                <a:latin typeface="Arial Narrow" pitchFamily="34" charset="0"/>
                <a:ea typeface="ＭＳ Ｐゴシック"/>
                <a:cs typeface="ＭＳ Ｐゴシック"/>
              </a:defRPr>
            </a:lvl8pPr>
            <a:lvl9pPr marL="3886200" indent="-228600" defTabSz="749300" eaLnBrk="0" fontAlgn="base" hangingPunct="0">
              <a:spcBef>
                <a:spcPct val="0"/>
              </a:spcBef>
              <a:spcAft>
                <a:spcPct val="0"/>
              </a:spcAft>
              <a:defRPr sz="2400">
                <a:solidFill>
                  <a:schemeClr val="tx1"/>
                </a:solidFill>
                <a:latin typeface="Arial Narrow" pitchFamily="34" charset="0"/>
                <a:ea typeface="ＭＳ Ｐゴシック"/>
                <a:cs typeface="ＭＳ Ｐゴシック"/>
              </a:defRPr>
            </a:lvl9pPr>
          </a:lstStyle>
          <a:p>
            <a:pPr>
              <a:lnSpc>
                <a:spcPct val="65000"/>
              </a:lnSpc>
              <a:spcBef>
                <a:spcPct val="50000"/>
              </a:spcBef>
              <a:defRPr/>
            </a:pPr>
            <a:r>
              <a:rPr lang="en-US" sz="800" b="1">
                <a:latin typeface="Arial" pitchFamily="34" charset="0"/>
              </a:rPr>
              <a:t>Poster template by ResearchPosters.co.za</a:t>
            </a:r>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defTabSz="749300" rtl="0" eaLnBrk="0" fontAlgn="base" hangingPunct="0">
        <a:spcBef>
          <a:spcPct val="0"/>
        </a:spcBef>
        <a:spcAft>
          <a:spcPct val="0"/>
        </a:spcAft>
        <a:defRPr sz="7100">
          <a:solidFill>
            <a:schemeClr val="bg1"/>
          </a:solidFill>
          <a:latin typeface="+mj-lt"/>
          <a:ea typeface="MS PGothic" pitchFamily="34" charset="-128"/>
          <a:cs typeface="MS PGothic" charset="0"/>
        </a:defRPr>
      </a:lvl1pPr>
      <a:lvl2pPr algn="ctr" defTabSz="749300" rtl="0" eaLnBrk="0" fontAlgn="base" hangingPunct="0">
        <a:spcBef>
          <a:spcPct val="0"/>
        </a:spcBef>
        <a:spcAft>
          <a:spcPct val="0"/>
        </a:spcAft>
        <a:defRPr sz="7100">
          <a:solidFill>
            <a:schemeClr val="bg1"/>
          </a:solidFill>
          <a:latin typeface="Arial Black" charset="0"/>
          <a:ea typeface="MS PGothic" pitchFamily="34" charset="-128"/>
          <a:cs typeface="MS PGothic" charset="0"/>
        </a:defRPr>
      </a:lvl2pPr>
      <a:lvl3pPr algn="ctr" defTabSz="749300" rtl="0" eaLnBrk="0" fontAlgn="base" hangingPunct="0">
        <a:spcBef>
          <a:spcPct val="0"/>
        </a:spcBef>
        <a:spcAft>
          <a:spcPct val="0"/>
        </a:spcAft>
        <a:defRPr sz="7100">
          <a:solidFill>
            <a:schemeClr val="bg1"/>
          </a:solidFill>
          <a:latin typeface="Arial Black" charset="0"/>
          <a:ea typeface="MS PGothic" pitchFamily="34" charset="-128"/>
          <a:cs typeface="MS PGothic" charset="0"/>
        </a:defRPr>
      </a:lvl3pPr>
      <a:lvl4pPr algn="ctr" defTabSz="749300" rtl="0" eaLnBrk="0" fontAlgn="base" hangingPunct="0">
        <a:spcBef>
          <a:spcPct val="0"/>
        </a:spcBef>
        <a:spcAft>
          <a:spcPct val="0"/>
        </a:spcAft>
        <a:defRPr sz="7100">
          <a:solidFill>
            <a:schemeClr val="bg1"/>
          </a:solidFill>
          <a:latin typeface="Arial Black" charset="0"/>
          <a:ea typeface="MS PGothic" pitchFamily="34" charset="-128"/>
          <a:cs typeface="MS PGothic" charset="0"/>
        </a:defRPr>
      </a:lvl4pPr>
      <a:lvl5pPr algn="ctr" defTabSz="749300" rtl="0" eaLnBrk="0" fontAlgn="base" hangingPunct="0">
        <a:spcBef>
          <a:spcPct val="0"/>
        </a:spcBef>
        <a:spcAft>
          <a:spcPct val="0"/>
        </a:spcAft>
        <a:defRPr sz="7100">
          <a:solidFill>
            <a:schemeClr val="bg1"/>
          </a:solidFill>
          <a:latin typeface="Arial Black" charset="0"/>
          <a:ea typeface="MS PGothic" pitchFamily="34" charset="-128"/>
          <a:cs typeface="MS PGothic" charset="0"/>
        </a:defRPr>
      </a:lvl5pPr>
      <a:lvl6pPr marL="457200" algn="ctr" defTabSz="749300" rtl="0" fontAlgn="base">
        <a:spcBef>
          <a:spcPct val="0"/>
        </a:spcBef>
        <a:spcAft>
          <a:spcPct val="0"/>
        </a:spcAft>
        <a:defRPr sz="7100">
          <a:solidFill>
            <a:schemeClr val="tx2"/>
          </a:solidFill>
          <a:latin typeface="Arial Black" charset="0"/>
        </a:defRPr>
      </a:lvl6pPr>
      <a:lvl7pPr marL="914400" algn="ctr" defTabSz="749300" rtl="0" fontAlgn="base">
        <a:spcBef>
          <a:spcPct val="0"/>
        </a:spcBef>
        <a:spcAft>
          <a:spcPct val="0"/>
        </a:spcAft>
        <a:defRPr sz="7100">
          <a:solidFill>
            <a:schemeClr val="tx2"/>
          </a:solidFill>
          <a:latin typeface="Arial Black" charset="0"/>
        </a:defRPr>
      </a:lvl7pPr>
      <a:lvl8pPr marL="1371600" algn="ctr" defTabSz="749300" rtl="0" fontAlgn="base">
        <a:spcBef>
          <a:spcPct val="0"/>
        </a:spcBef>
        <a:spcAft>
          <a:spcPct val="0"/>
        </a:spcAft>
        <a:defRPr sz="7100">
          <a:solidFill>
            <a:schemeClr val="tx2"/>
          </a:solidFill>
          <a:latin typeface="Arial Black" charset="0"/>
        </a:defRPr>
      </a:lvl8pPr>
      <a:lvl9pPr marL="1828800" algn="ctr" defTabSz="749300" rtl="0" fontAlgn="base">
        <a:spcBef>
          <a:spcPct val="0"/>
        </a:spcBef>
        <a:spcAft>
          <a:spcPct val="0"/>
        </a:spcAft>
        <a:defRPr sz="7100">
          <a:solidFill>
            <a:schemeClr val="tx2"/>
          </a:solidFill>
          <a:latin typeface="Arial Black" charset="0"/>
        </a:defRPr>
      </a:lvl9pPr>
    </p:titleStyle>
    <p:bodyStyle>
      <a:lvl1pPr marL="280988" indent="-280988" algn="l" defTabSz="749300" rtl="0" eaLnBrk="0" fontAlgn="base" hangingPunct="0">
        <a:spcBef>
          <a:spcPct val="20000"/>
        </a:spcBef>
        <a:spcAft>
          <a:spcPct val="0"/>
        </a:spcAft>
        <a:buChar char="•"/>
        <a:defRPr sz="2400">
          <a:solidFill>
            <a:schemeClr val="tx2"/>
          </a:solidFill>
          <a:latin typeface="+mn-lt"/>
          <a:ea typeface="MS PGothic" pitchFamily="34" charset="-128"/>
          <a:cs typeface="MS PGothic" charset="0"/>
        </a:defRPr>
      </a:lvl1pPr>
      <a:lvl2pPr marL="606425" indent="-231775" algn="l" defTabSz="749300" rtl="0" eaLnBrk="0" fontAlgn="base" hangingPunct="0">
        <a:spcBef>
          <a:spcPct val="20000"/>
        </a:spcBef>
        <a:spcAft>
          <a:spcPct val="0"/>
        </a:spcAft>
        <a:buChar char="–"/>
        <a:defRPr sz="2400">
          <a:solidFill>
            <a:schemeClr val="tx2"/>
          </a:solidFill>
          <a:latin typeface="+mn-lt"/>
          <a:ea typeface="MS PGothic" pitchFamily="34" charset="-128"/>
          <a:cs typeface="MS PGothic" charset="0"/>
        </a:defRPr>
      </a:lvl2pPr>
      <a:lvl3pPr marL="938213" indent="-188913" algn="l" defTabSz="749300"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3pPr>
      <a:lvl4pPr marL="1312863" indent="-187325" algn="l" defTabSz="749300"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687513" indent="-187325" algn="l" defTabSz="749300"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144713" indent="-187325" algn="l" defTabSz="749300" rtl="0" fontAlgn="base">
        <a:spcBef>
          <a:spcPct val="20000"/>
        </a:spcBef>
        <a:spcAft>
          <a:spcPct val="0"/>
        </a:spcAft>
        <a:buChar char="»"/>
        <a:defRPr sz="1600">
          <a:solidFill>
            <a:schemeClr val="tx1"/>
          </a:solidFill>
          <a:latin typeface="+mn-lt"/>
          <a:ea typeface="ＭＳ Ｐゴシック" charset="-128"/>
        </a:defRPr>
      </a:lvl6pPr>
      <a:lvl7pPr marL="2601913" indent="-187325" algn="l" defTabSz="749300" rtl="0" fontAlgn="base">
        <a:spcBef>
          <a:spcPct val="20000"/>
        </a:spcBef>
        <a:spcAft>
          <a:spcPct val="0"/>
        </a:spcAft>
        <a:buChar char="»"/>
        <a:defRPr sz="1600">
          <a:solidFill>
            <a:schemeClr val="tx1"/>
          </a:solidFill>
          <a:latin typeface="+mn-lt"/>
          <a:ea typeface="ＭＳ Ｐゴシック" charset="-128"/>
        </a:defRPr>
      </a:lvl7pPr>
      <a:lvl8pPr marL="3059113" indent="-187325" algn="l" defTabSz="749300" rtl="0" fontAlgn="base">
        <a:spcBef>
          <a:spcPct val="20000"/>
        </a:spcBef>
        <a:spcAft>
          <a:spcPct val="0"/>
        </a:spcAft>
        <a:buChar char="»"/>
        <a:defRPr sz="1600">
          <a:solidFill>
            <a:schemeClr val="tx1"/>
          </a:solidFill>
          <a:latin typeface="+mn-lt"/>
          <a:ea typeface="ＭＳ Ｐゴシック" charset="-128"/>
        </a:defRPr>
      </a:lvl8pPr>
      <a:lvl9pPr marL="3516313" indent="-187325" algn="l" defTabSz="749300" rtl="0" fontAlgn="base">
        <a:spcBef>
          <a:spcPct val="20000"/>
        </a:spcBef>
        <a:spcAft>
          <a:spcPct val="0"/>
        </a:spcAft>
        <a:buChar char="»"/>
        <a:defRPr sz="1600">
          <a:solidFill>
            <a:schemeClr val="tx1"/>
          </a:solidFill>
          <a:latin typeface="+mn-lt"/>
          <a:ea typeface="ＭＳ Ｐゴシック" charset="-128"/>
        </a:defRPr>
      </a:lvl9pPr>
    </p:bodyStyle>
    <p:otherStyle>
      <a:defPPr>
        <a:defRPr lang="en-GB"/>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CEF0F8"/>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AD31D70-6C5A-B854-94A3-30FF3EFC738B}"/>
              </a:ext>
            </a:extLst>
          </p:cNvPr>
          <p:cNvSpPr>
            <a:spLocks noChangeArrowheads="1"/>
          </p:cNvSpPr>
          <p:nvPr/>
        </p:nvSpPr>
        <p:spPr bwMode="auto">
          <a:xfrm>
            <a:off x="0" y="0"/>
            <a:ext cx="30275213" cy="5473700"/>
          </a:xfrm>
          <a:prstGeom prst="rect">
            <a:avLst/>
          </a:prstGeom>
          <a:solidFill>
            <a:schemeClr val="tx1"/>
          </a:solidFill>
          <a:ln>
            <a:noFill/>
          </a:ln>
        </p:spPr>
        <p:txBody>
          <a:bodyPr wrap="none" anchor="ctr"/>
          <a:lstStyle>
            <a:lvl1pPr eaLnBrk="0" hangingPunct="0">
              <a:defRPr sz="2400">
                <a:solidFill>
                  <a:schemeClr val="tx1"/>
                </a:solidFill>
                <a:latin typeface="Arial Narrow" panose="020B0604020202020204" pitchFamily="34" charset="0"/>
                <a:ea typeface="MS PGothic" panose="020B0600070205080204" pitchFamily="34" charset="-128"/>
              </a:defRPr>
            </a:lvl1pPr>
            <a:lvl2pPr marL="742950" indent="-285750" eaLnBrk="0" hangingPunct="0">
              <a:defRPr sz="2400">
                <a:solidFill>
                  <a:schemeClr val="tx1"/>
                </a:solidFill>
                <a:latin typeface="Arial Narrow" panose="020B0604020202020204" pitchFamily="34" charset="0"/>
                <a:ea typeface="MS PGothic" panose="020B0600070205080204" pitchFamily="34" charset="-128"/>
              </a:defRPr>
            </a:lvl2pPr>
            <a:lvl3pPr marL="1143000" indent="-228600" eaLnBrk="0" hangingPunct="0">
              <a:defRPr sz="2400">
                <a:solidFill>
                  <a:schemeClr val="tx1"/>
                </a:solidFill>
                <a:latin typeface="Arial Narrow" panose="020B0604020202020204" pitchFamily="34" charset="0"/>
                <a:ea typeface="MS PGothic" panose="020B0600070205080204" pitchFamily="34" charset="-128"/>
              </a:defRPr>
            </a:lvl3pPr>
            <a:lvl4pPr marL="1600200" indent="-228600" eaLnBrk="0" hangingPunct="0">
              <a:defRPr sz="2400">
                <a:solidFill>
                  <a:schemeClr val="tx1"/>
                </a:solidFill>
                <a:latin typeface="Arial Narrow" panose="020B0604020202020204" pitchFamily="34" charset="0"/>
                <a:ea typeface="MS PGothic" panose="020B0600070205080204" pitchFamily="34" charset="-128"/>
              </a:defRPr>
            </a:lvl4pPr>
            <a:lvl5pPr marL="2057400" indent="-228600" eaLnBrk="0" hangingPunct="0">
              <a:defRPr sz="2400">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Narrow" panose="020B0604020202020204" pitchFamily="34" charset="0"/>
                <a:ea typeface="MS PGothic" panose="020B0600070205080204" pitchFamily="34" charset="-128"/>
              </a:defRPr>
            </a:lvl9pPr>
          </a:lstStyle>
          <a:p>
            <a:pPr eaLnBrk="1" hangingPunct="1">
              <a:defRPr/>
            </a:pPr>
            <a:endParaRPr lang="en-GB" altLang="fr-FR"/>
          </a:p>
        </p:txBody>
      </p:sp>
      <p:sp>
        <p:nvSpPr>
          <p:cNvPr id="3075" name="Rectangle 3">
            <a:extLst>
              <a:ext uri="{FF2B5EF4-FFF2-40B4-BE49-F238E27FC236}">
                <a16:creationId xmlns:a16="http://schemas.microsoft.com/office/drawing/2014/main" id="{E1972FD4-B898-EF9A-1465-D321AB20DF45}"/>
              </a:ext>
            </a:extLst>
          </p:cNvPr>
          <p:cNvSpPr>
            <a:spLocks noChangeArrowheads="1"/>
          </p:cNvSpPr>
          <p:nvPr/>
        </p:nvSpPr>
        <p:spPr bwMode="auto">
          <a:xfrm>
            <a:off x="477838" y="6248400"/>
            <a:ext cx="29224287" cy="35625088"/>
          </a:xfrm>
          <a:prstGeom prst="rect">
            <a:avLst/>
          </a:prstGeom>
          <a:solidFill>
            <a:schemeClr val="bg2"/>
          </a:solidFill>
          <a:ln w="9525">
            <a:solidFill>
              <a:schemeClr val="tx1"/>
            </a:solidFill>
            <a:miter lim="800000"/>
            <a:headEnd/>
            <a:tailEnd/>
          </a:ln>
        </p:spPr>
        <p:txBody>
          <a:bodyPr wrap="none" anchor="ctr"/>
          <a:lstStyle>
            <a:lvl1pPr eaLnBrk="0" hangingPunct="0">
              <a:defRPr sz="2400">
                <a:solidFill>
                  <a:schemeClr val="tx1"/>
                </a:solidFill>
                <a:latin typeface="Arial Narrow" panose="020B0604020202020204" pitchFamily="34" charset="0"/>
                <a:ea typeface="MS PGothic" panose="020B0600070205080204" pitchFamily="34" charset="-128"/>
              </a:defRPr>
            </a:lvl1pPr>
            <a:lvl2pPr marL="742950" indent="-285750" eaLnBrk="0" hangingPunct="0">
              <a:defRPr sz="2400">
                <a:solidFill>
                  <a:schemeClr val="tx1"/>
                </a:solidFill>
                <a:latin typeface="Arial Narrow" panose="020B0604020202020204" pitchFamily="34" charset="0"/>
                <a:ea typeface="MS PGothic" panose="020B0600070205080204" pitchFamily="34" charset="-128"/>
              </a:defRPr>
            </a:lvl2pPr>
            <a:lvl3pPr marL="1143000" indent="-228600" eaLnBrk="0" hangingPunct="0">
              <a:defRPr sz="2400">
                <a:solidFill>
                  <a:schemeClr val="tx1"/>
                </a:solidFill>
                <a:latin typeface="Arial Narrow" panose="020B0604020202020204" pitchFamily="34" charset="0"/>
                <a:ea typeface="MS PGothic" panose="020B0600070205080204" pitchFamily="34" charset="-128"/>
              </a:defRPr>
            </a:lvl3pPr>
            <a:lvl4pPr marL="1600200" indent="-228600" eaLnBrk="0" hangingPunct="0">
              <a:defRPr sz="2400">
                <a:solidFill>
                  <a:schemeClr val="tx1"/>
                </a:solidFill>
                <a:latin typeface="Arial Narrow" panose="020B0604020202020204" pitchFamily="34" charset="0"/>
                <a:ea typeface="MS PGothic" panose="020B0600070205080204" pitchFamily="34" charset="-128"/>
              </a:defRPr>
            </a:lvl4pPr>
            <a:lvl5pPr marL="2057400" indent="-228600" eaLnBrk="0" hangingPunct="0">
              <a:defRPr sz="2400">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Narrow" panose="020B0604020202020204" pitchFamily="34" charset="0"/>
                <a:ea typeface="MS PGothic" panose="020B0600070205080204" pitchFamily="34" charset="-128"/>
              </a:defRPr>
            </a:lvl9pPr>
          </a:lstStyle>
          <a:p>
            <a:pPr eaLnBrk="1" hangingPunct="1">
              <a:defRPr/>
            </a:pPr>
            <a:endParaRPr lang="en-GB" altLang="fr-FR"/>
          </a:p>
        </p:txBody>
      </p:sp>
      <p:sp>
        <p:nvSpPr>
          <p:cNvPr id="3076" name="Rectangle 6">
            <a:extLst>
              <a:ext uri="{FF2B5EF4-FFF2-40B4-BE49-F238E27FC236}">
                <a16:creationId xmlns:a16="http://schemas.microsoft.com/office/drawing/2014/main" id="{736F5919-D87D-AC12-FCA4-0EE0960575E2}"/>
              </a:ext>
            </a:extLst>
          </p:cNvPr>
          <p:cNvSpPr>
            <a:spLocks noGrp="1" noChangeArrowheads="1"/>
          </p:cNvSpPr>
          <p:nvPr>
            <p:ph type="title"/>
          </p:nvPr>
        </p:nvSpPr>
        <p:spPr bwMode="auto">
          <a:xfrm>
            <a:off x="661988" y="1655763"/>
            <a:ext cx="28919487" cy="286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857" tIns="37421" rIns="74857" bIns="37421" numCol="1" anchor="ctr" anchorCtr="0" compatLnSpc="1">
            <a:prstTxWarp prst="textNoShape">
              <a:avLst/>
            </a:prstTxWarp>
          </a:bodyPr>
          <a:lstStyle/>
          <a:p>
            <a:pPr lvl="0"/>
            <a:r>
              <a:rPr lang="en-US" altLang="fr-FR"/>
              <a:t>Click to edit Master title style</a:t>
            </a:r>
          </a:p>
        </p:txBody>
      </p:sp>
      <p:sp>
        <p:nvSpPr>
          <p:cNvPr id="3077" name="Rectangle 7">
            <a:extLst>
              <a:ext uri="{FF2B5EF4-FFF2-40B4-BE49-F238E27FC236}">
                <a16:creationId xmlns:a16="http://schemas.microsoft.com/office/drawing/2014/main" id="{62908627-3A64-CFEF-036D-BB8E808677F9}"/>
              </a:ext>
            </a:extLst>
          </p:cNvPr>
          <p:cNvSpPr>
            <a:spLocks noGrp="1" noChangeArrowheads="1"/>
          </p:cNvSpPr>
          <p:nvPr>
            <p:ph type="body" idx="1"/>
          </p:nvPr>
        </p:nvSpPr>
        <p:spPr bwMode="auto">
          <a:xfrm>
            <a:off x="477838" y="6248400"/>
            <a:ext cx="29103637" cy="3562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74346" tIns="374346" rIns="374346" bIns="374346" numCol="1" anchor="t" anchorCtr="0" compatLnSpc="1">
            <a:prstTxWarp prst="textNoShape">
              <a:avLst/>
            </a:prstTxWarp>
          </a:bodyPr>
          <a:lstStyle/>
          <a:p>
            <a:pPr lvl="0"/>
            <a:r>
              <a:rPr lang="en-US" altLang="fr-FR"/>
              <a:t>Click to edit Master text styles</a:t>
            </a:r>
          </a:p>
          <a:p>
            <a:pPr lvl="1"/>
            <a:r>
              <a:rPr lang="en-US" altLang="fr-FR"/>
              <a:t>Second level</a:t>
            </a:r>
          </a:p>
        </p:txBody>
      </p:sp>
      <p:sp>
        <p:nvSpPr>
          <p:cNvPr id="3078" name="Rectangle 8">
            <a:extLst>
              <a:ext uri="{FF2B5EF4-FFF2-40B4-BE49-F238E27FC236}">
                <a16:creationId xmlns:a16="http://schemas.microsoft.com/office/drawing/2014/main" id="{733BC724-8B61-1F18-51EF-0D06B44C4479}"/>
              </a:ext>
            </a:extLst>
          </p:cNvPr>
          <p:cNvSpPr>
            <a:spLocks noChangeArrowheads="1"/>
          </p:cNvSpPr>
          <p:nvPr/>
        </p:nvSpPr>
        <p:spPr bwMode="auto">
          <a:xfrm>
            <a:off x="0" y="0"/>
            <a:ext cx="30275213" cy="42803763"/>
          </a:xfrm>
          <a:prstGeom prst="rect">
            <a:avLst/>
          </a:prstGeom>
          <a:noFill/>
          <a:ln>
            <a:noFill/>
          </a:ln>
        </p:spPr>
        <p:txBody>
          <a:bodyPr wrap="none" anchor="ctr"/>
          <a:lstStyle>
            <a:lvl1pPr eaLnBrk="0" hangingPunct="0">
              <a:defRPr sz="2400">
                <a:solidFill>
                  <a:schemeClr val="tx1"/>
                </a:solidFill>
                <a:latin typeface="Arial Narrow" panose="020B0604020202020204" pitchFamily="34" charset="0"/>
                <a:ea typeface="MS PGothic" panose="020B0600070205080204" pitchFamily="34" charset="-128"/>
              </a:defRPr>
            </a:lvl1pPr>
            <a:lvl2pPr marL="742950" indent="-285750" eaLnBrk="0" hangingPunct="0">
              <a:defRPr sz="2400">
                <a:solidFill>
                  <a:schemeClr val="tx1"/>
                </a:solidFill>
                <a:latin typeface="Arial Narrow" panose="020B0604020202020204" pitchFamily="34" charset="0"/>
                <a:ea typeface="MS PGothic" panose="020B0600070205080204" pitchFamily="34" charset="-128"/>
              </a:defRPr>
            </a:lvl2pPr>
            <a:lvl3pPr marL="1143000" indent="-228600" eaLnBrk="0" hangingPunct="0">
              <a:defRPr sz="2400">
                <a:solidFill>
                  <a:schemeClr val="tx1"/>
                </a:solidFill>
                <a:latin typeface="Arial Narrow" panose="020B0604020202020204" pitchFamily="34" charset="0"/>
                <a:ea typeface="MS PGothic" panose="020B0600070205080204" pitchFamily="34" charset="-128"/>
              </a:defRPr>
            </a:lvl3pPr>
            <a:lvl4pPr marL="1600200" indent="-228600" eaLnBrk="0" hangingPunct="0">
              <a:defRPr sz="2400">
                <a:solidFill>
                  <a:schemeClr val="tx1"/>
                </a:solidFill>
                <a:latin typeface="Arial Narrow" panose="020B0604020202020204" pitchFamily="34" charset="0"/>
                <a:ea typeface="MS PGothic" panose="020B0600070205080204" pitchFamily="34" charset="-128"/>
              </a:defRPr>
            </a:lvl4pPr>
            <a:lvl5pPr marL="2057400" indent="-228600" eaLnBrk="0" hangingPunct="0">
              <a:defRPr sz="2400">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Narrow" panose="020B0604020202020204" pitchFamily="34" charset="0"/>
                <a:ea typeface="MS PGothic" panose="020B0600070205080204" pitchFamily="34" charset="-128"/>
              </a:defRPr>
            </a:lvl9pPr>
          </a:lstStyle>
          <a:p>
            <a:pPr eaLnBrk="1" hangingPunct="1">
              <a:defRPr/>
            </a:pPr>
            <a:endParaRPr lang="en-GB" altLang="fr-FR"/>
          </a:p>
        </p:txBody>
      </p:sp>
      <p:sp>
        <p:nvSpPr>
          <p:cNvPr id="3079" name="Text Box 14">
            <a:extLst>
              <a:ext uri="{FF2B5EF4-FFF2-40B4-BE49-F238E27FC236}">
                <a16:creationId xmlns:a16="http://schemas.microsoft.com/office/drawing/2014/main" id="{637C4424-60B9-4302-B56A-4D7104ADC018}"/>
              </a:ext>
            </a:extLst>
          </p:cNvPr>
          <p:cNvSpPr txBox="1">
            <a:spLocks noChangeArrowheads="1"/>
          </p:cNvSpPr>
          <p:nvPr userDrawn="1"/>
        </p:nvSpPr>
        <p:spPr bwMode="auto">
          <a:xfrm>
            <a:off x="477838" y="42244963"/>
            <a:ext cx="3308350" cy="158750"/>
          </a:xfrm>
          <a:prstGeom prst="rect">
            <a:avLst/>
          </a:prstGeom>
          <a:noFill/>
          <a:ln>
            <a:noFill/>
          </a:ln>
        </p:spPr>
        <p:txBody>
          <a:bodyPr lIns="74857" tIns="37421" rIns="74857" bIns="37421">
            <a:spAutoFit/>
          </a:bodyPr>
          <a:lstStyle>
            <a:lvl1pPr defTabSz="749300" eaLnBrk="0" hangingPunct="0">
              <a:defRPr sz="2400">
                <a:solidFill>
                  <a:schemeClr val="tx1"/>
                </a:solidFill>
                <a:latin typeface="Arial Narrow" pitchFamily="34" charset="0"/>
                <a:ea typeface="ＭＳ Ｐゴシック"/>
                <a:cs typeface="ＭＳ Ｐゴシック"/>
              </a:defRPr>
            </a:lvl1pPr>
            <a:lvl2pPr marL="742950" indent="-285750" defTabSz="749300" eaLnBrk="0" hangingPunct="0">
              <a:defRPr sz="2400">
                <a:solidFill>
                  <a:schemeClr val="tx1"/>
                </a:solidFill>
                <a:latin typeface="Arial Narrow" pitchFamily="34" charset="0"/>
                <a:ea typeface="ＭＳ Ｐゴシック"/>
                <a:cs typeface="ＭＳ Ｐゴシック"/>
              </a:defRPr>
            </a:lvl2pPr>
            <a:lvl3pPr marL="1143000" indent="-228600" defTabSz="749300" eaLnBrk="0" hangingPunct="0">
              <a:defRPr sz="2400">
                <a:solidFill>
                  <a:schemeClr val="tx1"/>
                </a:solidFill>
                <a:latin typeface="Arial Narrow" pitchFamily="34" charset="0"/>
                <a:ea typeface="ＭＳ Ｐゴシック"/>
                <a:cs typeface="ＭＳ Ｐゴシック"/>
              </a:defRPr>
            </a:lvl3pPr>
            <a:lvl4pPr marL="1600200" indent="-228600" defTabSz="749300" eaLnBrk="0" hangingPunct="0">
              <a:defRPr sz="2400">
                <a:solidFill>
                  <a:schemeClr val="tx1"/>
                </a:solidFill>
                <a:latin typeface="Arial Narrow" pitchFamily="34" charset="0"/>
                <a:ea typeface="ＭＳ Ｐゴシック"/>
                <a:cs typeface="ＭＳ Ｐゴシック"/>
              </a:defRPr>
            </a:lvl4pPr>
            <a:lvl5pPr marL="2057400" indent="-228600" defTabSz="749300" eaLnBrk="0" hangingPunct="0">
              <a:defRPr sz="2400">
                <a:solidFill>
                  <a:schemeClr val="tx1"/>
                </a:solidFill>
                <a:latin typeface="Arial Narrow" pitchFamily="34" charset="0"/>
                <a:ea typeface="ＭＳ Ｐゴシック"/>
                <a:cs typeface="ＭＳ Ｐゴシック"/>
              </a:defRPr>
            </a:lvl5pPr>
            <a:lvl6pPr marL="2514600" indent="-228600" defTabSz="749300" eaLnBrk="0" fontAlgn="base" hangingPunct="0">
              <a:spcBef>
                <a:spcPct val="0"/>
              </a:spcBef>
              <a:spcAft>
                <a:spcPct val="0"/>
              </a:spcAft>
              <a:defRPr sz="2400">
                <a:solidFill>
                  <a:schemeClr val="tx1"/>
                </a:solidFill>
                <a:latin typeface="Arial Narrow" pitchFamily="34" charset="0"/>
                <a:ea typeface="ＭＳ Ｐゴシック"/>
                <a:cs typeface="ＭＳ Ｐゴシック"/>
              </a:defRPr>
            </a:lvl6pPr>
            <a:lvl7pPr marL="2971800" indent="-228600" defTabSz="749300" eaLnBrk="0" fontAlgn="base" hangingPunct="0">
              <a:spcBef>
                <a:spcPct val="0"/>
              </a:spcBef>
              <a:spcAft>
                <a:spcPct val="0"/>
              </a:spcAft>
              <a:defRPr sz="2400">
                <a:solidFill>
                  <a:schemeClr val="tx1"/>
                </a:solidFill>
                <a:latin typeface="Arial Narrow" pitchFamily="34" charset="0"/>
                <a:ea typeface="ＭＳ Ｐゴシック"/>
                <a:cs typeface="ＭＳ Ｐゴシック"/>
              </a:defRPr>
            </a:lvl7pPr>
            <a:lvl8pPr marL="3429000" indent="-228600" defTabSz="749300" eaLnBrk="0" fontAlgn="base" hangingPunct="0">
              <a:spcBef>
                <a:spcPct val="0"/>
              </a:spcBef>
              <a:spcAft>
                <a:spcPct val="0"/>
              </a:spcAft>
              <a:defRPr sz="2400">
                <a:solidFill>
                  <a:schemeClr val="tx1"/>
                </a:solidFill>
                <a:latin typeface="Arial Narrow" pitchFamily="34" charset="0"/>
                <a:ea typeface="ＭＳ Ｐゴシック"/>
                <a:cs typeface="ＭＳ Ｐゴシック"/>
              </a:defRPr>
            </a:lvl8pPr>
            <a:lvl9pPr marL="3886200" indent="-228600" defTabSz="749300" eaLnBrk="0" fontAlgn="base" hangingPunct="0">
              <a:spcBef>
                <a:spcPct val="0"/>
              </a:spcBef>
              <a:spcAft>
                <a:spcPct val="0"/>
              </a:spcAft>
              <a:defRPr sz="2400">
                <a:solidFill>
                  <a:schemeClr val="tx1"/>
                </a:solidFill>
                <a:latin typeface="Arial Narrow" pitchFamily="34" charset="0"/>
                <a:ea typeface="ＭＳ Ｐゴシック"/>
                <a:cs typeface="ＭＳ Ｐゴシック"/>
              </a:defRPr>
            </a:lvl9pPr>
          </a:lstStyle>
          <a:p>
            <a:pPr>
              <a:lnSpc>
                <a:spcPct val="65000"/>
              </a:lnSpc>
              <a:spcBef>
                <a:spcPct val="50000"/>
              </a:spcBef>
              <a:defRPr/>
            </a:pPr>
            <a:r>
              <a:rPr lang="en-US" sz="800" b="1">
                <a:latin typeface="Arial" pitchFamily="34" charset="0"/>
              </a:rPr>
              <a:t>Poster template by ResearchPosters.co.za</a:t>
            </a:r>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defTabSz="749300" rtl="0" eaLnBrk="0" fontAlgn="base" hangingPunct="0">
        <a:spcBef>
          <a:spcPct val="0"/>
        </a:spcBef>
        <a:spcAft>
          <a:spcPct val="0"/>
        </a:spcAft>
        <a:defRPr sz="7100">
          <a:solidFill>
            <a:schemeClr val="bg1"/>
          </a:solidFill>
          <a:latin typeface="+mj-lt"/>
          <a:ea typeface="MS PGothic" pitchFamily="34" charset="-128"/>
          <a:cs typeface="MS PGothic" charset="0"/>
        </a:defRPr>
      </a:lvl1pPr>
      <a:lvl2pPr algn="ctr" defTabSz="749300" rtl="0" eaLnBrk="0" fontAlgn="base" hangingPunct="0">
        <a:spcBef>
          <a:spcPct val="0"/>
        </a:spcBef>
        <a:spcAft>
          <a:spcPct val="0"/>
        </a:spcAft>
        <a:defRPr sz="7100">
          <a:solidFill>
            <a:schemeClr val="bg1"/>
          </a:solidFill>
          <a:latin typeface="Arial Black" charset="0"/>
          <a:ea typeface="MS PGothic" pitchFamily="34" charset="-128"/>
          <a:cs typeface="MS PGothic" charset="0"/>
        </a:defRPr>
      </a:lvl2pPr>
      <a:lvl3pPr algn="ctr" defTabSz="749300" rtl="0" eaLnBrk="0" fontAlgn="base" hangingPunct="0">
        <a:spcBef>
          <a:spcPct val="0"/>
        </a:spcBef>
        <a:spcAft>
          <a:spcPct val="0"/>
        </a:spcAft>
        <a:defRPr sz="7100">
          <a:solidFill>
            <a:schemeClr val="bg1"/>
          </a:solidFill>
          <a:latin typeface="Arial Black" charset="0"/>
          <a:ea typeface="MS PGothic" pitchFamily="34" charset="-128"/>
          <a:cs typeface="MS PGothic" charset="0"/>
        </a:defRPr>
      </a:lvl3pPr>
      <a:lvl4pPr algn="ctr" defTabSz="749300" rtl="0" eaLnBrk="0" fontAlgn="base" hangingPunct="0">
        <a:spcBef>
          <a:spcPct val="0"/>
        </a:spcBef>
        <a:spcAft>
          <a:spcPct val="0"/>
        </a:spcAft>
        <a:defRPr sz="7100">
          <a:solidFill>
            <a:schemeClr val="bg1"/>
          </a:solidFill>
          <a:latin typeface="Arial Black" charset="0"/>
          <a:ea typeface="MS PGothic" pitchFamily="34" charset="-128"/>
          <a:cs typeface="MS PGothic" charset="0"/>
        </a:defRPr>
      </a:lvl4pPr>
      <a:lvl5pPr algn="ctr" defTabSz="749300" rtl="0" eaLnBrk="0" fontAlgn="base" hangingPunct="0">
        <a:spcBef>
          <a:spcPct val="0"/>
        </a:spcBef>
        <a:spcAft>
          <a:spcPct val="0"/>
        </a:spcAft>
        <a:defRPr sz="7100">
          <a:solidFill>
            <a:schemeClr val="bg1"/>
          </a:solidFill>
          <a:latin typeface="Arial Black" charset="0"/>
          <a:ea typeface="MS PGothic" pitchFamily="34" charset="-128"/>
          <a:cs typeface="MS PGothic" charset="0"/>
        </a:defRPr>
      </a:lvl5pPr>
      <a:lvl6pPr marL="457200" algn="ctr" defTabSz="749300" rtl="0" fontAlgn="base">
        <a:spcBef>
          <a:spcPct val="0"/>
        </a:spcBef>
        <a:spcAft>
          <a:spcPct val="0"/>
        </a:spcAft>
        <a:defRPr sz="7100">
          <a:solidFill>
            <a:schemeClr val="tx2"/>
          </a:solidFill>
          <a:latin typeface="Arial Black" charset="0"/>
        </a:defRPr>
      </a:lvl6pPr>
      <a:lvl7pPr marL="914400" algn="ctr" defTabSz="749300" rtl="0" fontAlgn="base">
        <a:spcBef>
          <a:spcPct val="0"/>
        </a:spcBef>
        <a:spcAft>
          <a:spcPct val="0"/>
        </a:spcAft>
        <a:defRPr sz="7100">
          <a:solidFill>
            <a:schemeClr val="tx2"/>
          </a:solidFill>
          <a:latin typeface="Arial Black" charset="0"/>
        </a:defRPr>
      </a:lvl7pPr>
      <a:lvl8pPr marL="1371600" algn="ctr" defTabSz="749300" rtl="0" fontAlgn="base">
        <a:spcBef>
          <a:spcPct val="0"/>
        </a:spcBef>
        <a:spcAft>
          <a:spcPct val="0"/>
        </a:spcAft>
        <a:defRPr sz="7100">
          <a:solidFill>
            <a:schemeClr val="tx2"/>
          </a:solidFill>
          <a:latin typeface="Arial Black" charset="0"/>
        </a:defRPr>
      </a:lvl8pPr>
      <a:lvl9pPr marL="1828800" algn="ctr" defTabSz="749300" rtl="0" fontAlgn="base">
        <a:spcBef>
          <a:spcPct val="0"/>
        </a:spcBef>
        <a:spcAft>
          <a:spcPct val="0"/>
        </a:spcAft>
        <a:defRPr sz="7100">
          <a:solidFill>
            <a:schemeClr val="tx2"/>
          </a:solidFill>
          <a:latin typeface="Arial Black" charset="0"/>
        </a:defRPr>
      </a:lvl9pPr>
    </p:titleStyle>
    <p:bodyStyle>
      <a:lvl1pPr marL="280988" indent="-280988" algn="l" defTabSz="749300" rtl="0" eaLnBrk="0" fontAlgn="base" hangingPunct="0">
        <a:spcBef>
          <a:spcPct val="20000"/>
        </a:spcBef>
        <a:spcAft>
          <a:spcPct val="0"/>
        </a:spcAft>
        <a:buChar char="•"/>
        <a:defRPr sz="2400">
          <a:solidFill>
            <a:schemeClr val="tx2"/>
          </a:solidFill>
          <a:latin typeface="+mn-lt"/>
          <a:ea typeface="MS PGothic" pitchFamily="34" charset="-128"/>
          <a:cs typeface="MS PGothic" charset="0"/>
        </a:defRPr>
      </a:lvl1pPr>
      <a:lvl2pPr marL="606425" indent="-231775" algn="l" defTabSz="749300" rtl="0" eaLnBrk="0" fontAlgn="base" hangingPunct="0">
        <a:spcBef>
          <a:spcPct val="20000"/>
        </a:spcBef>
        <a:spcAft>
          <a:spcPct val="0"/>
        </a:spcAft>
        <a:buChar char="–"/>
        <a:defRPr sz="2400">
          <a:solidFill>
            <a:schemeClr val="tx2"/>
          </a:solidFill>
          <a:latin typeface="+mn-lt"/>
          <a:ea typeface="MS PGothic" pitchFamily="34" charset="-128"/>
          <a:cs typeface="MS PGothic" charset="0"/>
        </a:defRPr>
      </a:lvl2pPr>
      <a:lvl3pPr marL="938213" indent="-188913" algn="l" defTabSz="749300"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3pPr>
      <a:lvl4pPr marL="1312863" indent="-187325" algn="l" defTabSz="749300"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687513" indent="-187325" algn="l" defTabSz="749300"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144713" indent="-187325" algn="l" defTabSz="749300" rtl="0" fontAlgn="base">
        <a:spcBef>
          <a:spcPct val="20000"/>
        </a:spcBef>
        <a:spcAft>
          <a:spcPct val="0"/>
        </a:spcAft>
        <a:buChar char="»"/>
        <a:defRPr sz="1600">
          <a:solidFill>
            <a:schemeClr val="tx1"/>
          </a:solidFill>
          <a:latin typeface="+mn-lt"/>
          <a:ea typeface="ＭＳ Ｐゴシック" charset="-128"/>
        </a:defRPr>
      </a:lvl6pPr>
      <a:lvl7pPr marL="2601913" indent="-187325" algn="l" defTabSz="749300" rtl="0" fontAlgn="base">
        <a:spcBef>
          <a:spcPct val="20000"/>
        </a:spcBef>
        <a:spcAft>
          <a:spcPct val="0"/>
        </a:spcAft>
        <a:buChar char="»"/>
        <a:defRPr sz="1600">
          <a:solidFill>
            <a:schemeClr val="tx1"/>
          </a:solidFill>
          <a:latin typeface="+mn-lt"/>
          <a:ea typeface="ＭＳ Ｐゴシック" charset="-128"/>
        </a:defRPr>
      </a:lvl7pPr>
      <a:lvl8pPr marL="3059113" indent="-187325" algn="l" defTabSz="749300" rtl="0" fontAlgn="base">
        <a:spcBef>
          <a:spcPct val="20000"/>
        </a:spcBef>
        <a:spcAft>
          <a:spcPct val="0"/>
        </a:spcAft>
        <a:buChar char="»"/>
        <a:defRPr sz="1600">
          <a:solidFill>
            <a:schemeClr val="tx1"/>
          </a:solidFill>
          <a:latin typeface="+mn-lt"/>
          <a:ea typeface="ＭＳ Ｐゴシック" charset="-128"/>
        </a:defRPr>
      </a:lvl8pPr>
      <a:lvl9pPr marL="3516313" indent="-187325" algn="l" defTabSz="749300" rtl="0" fontAlgn="base">
        <a:spcBef>
          <a:spcPct val="20000"/>
        </a:spcBef>
        <a:spcAft>
          <a:spcPct val="0"/>
        </a:spcAft>
        <a:buChar char="»"/>
        <a:defRPr sz="1600">
          <a:solidFill>
            <a:schemeClr val="tx1"/>
          </a:solidFill>
          <a:latin typeface="+mn-lt"/>
          <a:ea typeface="ＭＳ Ｐゴシック" charset="-128"/>
        </a:defRPr>
      </a:lvl9pPr>
    </p:bodyStyle>
    <p:otherStyle>
      <a:defPPr>
        <a:defRPr lang="en-GB"/>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hyperlink" Target="mailto:author@address.org" TargetMode="External"/><Relationship Id="rId7"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lumMod val="20000"/>
            <a:lumOff val="80000"/>
          </a:schemeClr>
        </a:solidFill>
        <a:effectLst/>
      </p:bgPr>
    </p:bg>
    <p:spTree>
      <p:nvGrpSpPr>
        <p:cNvPr id="1" name=""/>
        <p:cNvGrpSpPr/>
        <p:nvPr/>
      </p:nvGrpSpPr>
      <p:grpSpPr>
        <a:xfrm>
          <a:off x="0" y="0"/>
          <a:ext cx="0" cy="0"/>
          <a:chOff x="0" y="0"/>
          <a:chExt cx="0" cy="0"/>
        </a:xfrm>
      </p:grpSpPr>
      <p:sp>
        <p:nvSpPr>
          <p:cNvPr id="5122" name="Rectangle 5">
            <a:extLst>
              <a:ext uri="{FF2B5EF4-FFF2-40B4-BE49-F238E27FC236}">
                <a16:creationId xmlns:a16="http://schemas.microsoft.com/office/drawing/2014/main" id="{44398F09-1581-2323-A4BC-3F941C457CF6}"/>
              </a:ext>
            </a:extLst>
          </p:cNvPr>
          <p:cNvSpPr>
            <a:spLocks noChangeArrowheads="1"/>
          </p:cNvSpPr>
          <p:nvPr/>
        </p:nvSpPr>
        <p:spPr bwMode="auto">
          <a:xfrm>
            <a:off x="-9336" y="2838014"/>
            <a:ext cx="30232339" cy="259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4838" tIns="37413" rIns="74838" bIns="37413" anchor="t">
            <a:spAutoFit/>
          </a:bodyPr>
          <a:lstStyle>
            <a:lvl1pPr defTabSz="749300">
              <a:spcBef>
                <a:spcPct val="20000"/>
              </a:spcBef>
              <a:buChar char="•"/>
              <a:defRPr sz="2400">
                <a:solidFill>
                  <a:schemeClr val="tx2"/>
                </a:solidFill>
                <a:latin typeface="Arial" panose="020B0604020202020204" pitchFamily="34" charset="0"/>
                <a:ea typeface="MS PGothic" panose="020B0600070205080204" pitchFamily="34" charset="-128"/>
              </a:defRPr>
            </a:lvl1pPr>
            <a:lvl2pPr marL="742950" indent="-285750" defTabSz="749300">
              <a:spcBef>
                <a:spcPct val="20000"/>
              </a:spcBef>
              <a:buChar char="–"/>
              <a:defRPr sz="2400">
                <a:solidFill>
                  <a:schemeClr val="tx2"/>
                </a:solidFill>
                <a:latin typeface="Arial" panose="020B0604020202020204" pitchFamily="34" charset="0"/>
                <a:ea typeface="MS PGothic" panose="020B0600070205080204" pitchFamily="34" charset="-128"/>
              </a:defRPr>
            </a:lvl2pPr>
            <a:lvl3pPr marL="1143000" indent="-228600" defTabSz="749300">
              <a:spcBef>
                <a:spcPct val="20000"/>
              </a:spcBef>
              <a:buChar char="•"/>
              <a:defRPr sz="2000">
                <a:solidFill>
                  <a:schemeClr val="tx1"/>
                </a:solidFill>
                <a:latin typeface="Arial" panose="020B0604020202020204" pitchFamily="34" charset="0"/>
                <a:ea typeface="MS PGothic" panose="020B0600070205080204" pitchFamily="34" charset="-128"/>
              </a:defRPr>
            </a:lvl3pPr>
            <a:lvl4pPr marL="1600200" indent="-228600" defTabSz="749300">
              <a:spcBef>
                <a:spcPct val="20000"/>
              </a:spcBef>
              <a:buChar char="–"/>
              <a:defRPr sz="1600">
                <a:solidFill>
                  <a:schemeClr val="tx1"/>
                </a:solidFill>
                <a:latin typeface="Arial" panose="020B0604020202020204" pitchFamily="34" charset="0"/>
                <a:ea typeface="MS PGothic" panose="020B0600070205080204" pitchFamily="34" charset="-128"/>
              </a:defRPr>
            </a:lvl4pPr>
            <a:lvl5pPr marL="2057400" indent="-228600" defTabSz="749300">
              <a:spcBef>
                <a:spcPct val="20000"/>
              </a:spcBef>
              <a:buChar char="»"/>
              <a:defRPr sz="1600">
                <a:solidFill>
                  <a:schemeClr val="tx1"/>
                </a:solidFill>
                <a:latin typeface="Arial" panose="020B0604020202020204" pitchFamily="34" charset="0"/>
                <a:ea typeface="MS PGothic" panose="020B0600070205080204" pitchFamily="34" charset="-128"/>
              </a:defRPr>
            </a:lvl5pPr>
            <a:lvl6pPr marL="2514600" indent="-228600" defTabSz="7493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6pPr>
            <a:lvl7pPr marL="2971800" indent="-228600" defTabSz="7493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7pPr>
            <a:lvl8pPr marL="3429000" indent="-228600" defTabSz="7493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8pPr>
            <a:lvl9pPr marL="3886200" indent="-228600" defTabSz="7493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9pPr>
          </a:lstStyle>
          <a:p>
            <a:pPr algn="ctr" eaLnBrk="1" hangingPunct="1">
              <a:spcBef>
                <a:spcPct val="50000"/>
              </a:spcBef>
              <a:buFontTx/>
              <a:buNone/>
            </a:pPr>
            <a:r>
              <a:rPr lang="en-US" altLang="fr-FR" sz="7000" b="1">
                <a:solidFill>
                  <a:schemeClr val="bg1"/>
                </a:solidFill>
                <a:latin typeface="Calibri"/>
                <a:ea typeface="MS PGothic"/>
                <a:cs typeface="Calibri"/>
              </a:rPr>
              <a:t>Poster title</a:t>
            </a:r>
          </a:p>
          <a:p>
            <a:pPr algn="ctr">
              <a:spcBef>
                <a:spcPct val="0"/>
              </a:spcBef>
              <a:buFontTx/>
              <a:buNone/>
            </a:pPr>
            <a:r>
              <a:rPr lang="en-US" altLang="fr-FR" sz="5000" b="1">
                <a:solidFill>
                  <a:schemeClr val="bg1"/>
                </a:solidFill>
                <a:latin typeface="Calibri"/>
                <a:ea typeface="MS PGothic"/>
                <a:cs typeface="Arial"/>
              </a:rPr>
              <a:t>Authorship</a:t>
            </a:r>
          </a:p>
          <a:p>
            <a:pPr algn="ctr">
              <a:spcBef>
                <a:spcPct val="0"/>
              </a:spcBef>
              <a:buFontTx/>
              <a:buNone/>
            </a:pPr>
            <a:r>
              <a:rPr lang="en-US" altLang="fr-FR" sz="4400" b="1">
                <a:solidFill>
                  <a:schemeClr val="bg1"/>
                </a:solidFill>
                <a:latin typeface="Calibri"/>
                <a:ea typeface="MS PGothic"/>
                <a:cs typeface="Arial"/>
              </a:rPr>
              <a:t>Affiliation</a:t>
            </a:r>
          </a:p>
        </p:txBody>
      </p:sp>
      <p:sp>
        <p:nvSpPr>
          <p:cNvPr id="5123" name="Text Box 472">
            <a:extLst>
              <a:ext uri="{FF2B5EF4-FFF2-40B4-BE49-F238E27FC236}">
                <a16:creationId xmlns:a16="http://schemas.microsoft.com/office/drawing/2014/main" id="{379A2131-6B9D-D013-A77D-95856797A894}"/>
              </a:ext>
            </a:extLst>
          </p:cNvPr>
          <p:cNvSpPr txBox="1">
            <a:spLocks noChangeArrowheads="1"/>
          </p:cNvSpPr>
          <p:nvPr/>
        </p:nvSpPr>
        <p:spPr bwMode="auto">
          <a:xfrm>
            <a:off x="706438" y="7129463"/>
            <a:ext cx="13482637" cy="7528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74995" tIns="374995" rIns="374995" bIns="374995" anchor="t">
            <a:spAutoFit/>
          </a:bodyPr>
          <a:lstStyle>
            <a:lvl1pPr defTabSz="3600450">
              <a:spcBef>
                <a:spcPct val="20000"/>
              </a:spcBef>
              <a:buChar char="•"/>
              <a:defRPr sz="2400">
                <a:solidFill>
                  <a:schemeClr val="tx2"/>
                </a:solidFill>
                <a:latin typeface="Arial" panose="020B0604020202020204" pitchFamily="34" charset="0"/>
                <a:ea typeface="MS PGothic" panose="020B0600070205080204" pitchFamily="34" charset="-128"/>
              </a:defRPr>
            </a:lvl1pPr>
            <a:lvl2pPr marL="742950" indent="-285750" defTabSz="3600450">
              <a:spcBef>
                <a:spcPct val="20000"/>
              </a:spcBef>
              <a:buChar char="–"/>
              <a:defRPr sz="2400">
                <a:solidFill>
                  <a:schemeClr val="tx2"/>
                </a:solidFill>
                <a:latin typeface="Arial" panose="020B0604020202020204" pitchFamily="34" charset="0"/>
                <a:ea typeface="MS PGothic" panose="020B0600070205080204" pitchFamily="34" charset="-128"/>
              </a:defRPr>
            </a:lvl2pPr>
            <a:lvl3pPr marL="1143000" indent="-228600" defTabSz="3600450">
              <a:spcBef>
                <a:spcPct val="20000"/>
              </a:spcBef>
              <a:buChar char="•"/>
              <a:defRPr sz="2000">
                <a:solidFill>
                  <a:schemeClr val="tx1"/>
                </a:solidFill>
                <a:latin typeface="Arial" panose="020B0604020202020204" pitchFamily="34" charset="0"/>
                <a:ea typeface="MS PGothic" panose="020B0600070205080204" pitchFamily="34" charset="-128"/>
              </a:defRPr>
            </a:lvl3pPr>
            <a:lvl4pPr marL="1600200" indent="-228600" defTabSz="3600450">
              <a:spcBef>
                <a:spcPct val="20000"/>
              </a:spcBef>
              <a:buChar char="–"/>
              <a:defRPr sz="1600">
                <a:solidFill>
                  <a:schemeClr val="tx1"/>
                </a:solidFill>
                <a:latin typeface="Arial" panose="020B0604020202020204" pitchFamily="34" charset="0"/>
                <a:ea typeface="MS PGothic" panose="020B0600070205080204" pitchFamily="34" charset="-128"/>
              </a:defRPr>
            </a:lvl4pPr>
            <a:lvl5pPr marL="2057400" indent="-228600" defTabSz="3600450">
              <a:spcBef>
                <a:spcPct val="20000"/>
              </a:spcBef>
              <a:buChar char="»"/>
              <a:defRPr sz="1600">
                <a:solidFill>
                  <a:schemeClr val="tx1"/>
                </a:solidFill>
                <a:latin typeface="Arial" panose="020B0604020202020204" pitchFamily="34" charset="0"/>
                <a:ea typeface="MS PGothic" panose="020B0600070205080204" pitchFamily="34" charset="-128"/>
              </a:defRPr>
            </a:lvl5pPr>
            <a:lvl6pPr marL="2514600" indent="-228600" defTabSz="360045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6pPr>
            <a:lvl7pPr marL="2971800" indent="-228600" defTabSz="360045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7pPr>
            <a:lvl8pPr marL="3429000" indent="-228600" defTabSz="360045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8pPr>
            <a:lvl9pPr marL="3886200" indent="-228600" defTabSz="360045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9pPr>
          </a:lstStyle>
          <a:p>
            <a:pPr eaLnBrk="1" hangingPunct="1">
              <a:spcBef>
                <a:spcPct val="0"/>
              </a:spcBef>
              <a:buNone/>
            </a:pPr>
            <a:r>
              <a:rPr lang="en-US" altLang="fr-FR" sz="2800" dirty="0">
                <a:latin typeface="Calibri"/>
                <a:ea typeface="MS PGothic"/>
                <a:cs typeface="Calibri"/>
              </a:rPr>
              <a:t>This template was designed to produce a 1189mm x 841mm (A0 size) poster in portrait orientation. </a:t>
            </a:r>
            <a:endParaRPr lang="en-US" altLang="fr-FR" sz="2600" dirty="0">
              <a:latin typeface="Arial Narrow" panose="020B0606020202030204" pitchFamily="34" charset="0"/>
              <a:cs typeface="Calibri"/>
            </a:endParaRPr>
          </a:p>
          <a:p>
            <a:pPr>
              <a:spcBef>
                <a:spcPct val="0"/>
              </a:spcBef>
              <a:buNone/>
            </a:pPr>
            <a:br>
              <a:rPr lang="en-US" altLang="fr-FR" sz="2800" dirty="0">
                <a:latin typeface="Calibri"/>
              </a:rPr>
            </a:br>
            <a:br>
              <a:rPr lang="en-US" altLang="fr-FR" sz="2800" dirty="0">
                <a:latin typeface="Calibri"/>
              </a:rPr>
            </a:br>
            <a:r>
              <a:rPr lang="en-US" altLang="fr-FR" sz="2800" dirty="0">
                <a:latin typeface="Calibri"/>
                <a:ea typeface="MS PGothic"/>
                <a:cs typeface="Calibri"/>
              </a:rPr>
              <a:t>Making use of this template will ensure that your poster will look professional, easy to read and save you valuable time in the layout of your presentation.</a:t>
            </a:r>
            <a:endParaRPr lang="en-US" altLang="fr-FR" sz="2600">
              <a:latin typeface="Arial Narrow" panose="020B0606020202030204" pitchFamily="34" charset="0"/>
              <a:cs typeface="Calibri"/>
            </a:endParaRPr>
          </a:p>
          <a:p>
            <a:pPr>
              <a:spcBef>
                <a:spcPct val="0"/>
              </a:spcBef>
              <a:buNone/>
            </a:pPr>
            <a:endParaRPr lang="en-US" altLang="fr-FR" sz="2800">
              <a:latin typeface="Calibri"/>
            </a:endParaRPr>
          </a:p>
          <a:p>
            <a:pPr>
              <a:spcBef>
                <a:spcPct val="0"/>
              </a:spcBef>
              <a:buNone/>
            </a:pPr>
            <a:r>
              <a:rPr lang="en-US" altLang="fr-FR" sz="2800" dirty="0">
                <a:latin typeface="Calibri"/>
                <a:ea typeface="MS PGothic"/>
              </a:rPr>
              <a:t>Image resolutions 300 dpi</a:t>
            </a:r>
            <a:endParaRPr lang="en-US" altLang="fr-FR" sz="2600" dirty="0">
              <a:latin typeface="Arial Narrow" panose="020B0606020202030204" pitchFamily="34" charset="0"/>
            </a:endParaRPr>
          </a:p>
          <a:p>
            <a:pPr>
              <a:spcBef>
                <a:spcPct val="0"/>
              </a:spcBef>
              <a:buNone/>
            </a:pPr>
            <a:endParaRPr lang="en-US" altLang="fr-FR" sz="2800">
              <a:latin typeface="Calibri"/>
            </a:endParaRPr>
          </a:p>
          <a:p>
            <a:pPr>
              <a:spcBef>
                <a:spcPct val="0"/>
              </a:spcBef>
              <a:buNone/>
            </a:pPr>
            <a:r>
              <a:rPr lang="en-US" altLang="fr-FR" sz="2800">
                <a:latin typeface="Calibri"/>
                <a:ea typeface="MS PGothic"/>
              </a:rPr>
              <a:t>Fonts, Calibri – At least size  28 </a:t>
            </a:r>
            <a:endParaRPr lang="en-US" altLang="fr-FR" sz="2600">
              <a:latin typeface="Arial Narrow" panose="020B0606020202030204" pitchFamily="34" charset="0"/>
            </a:endParaRPr>
          </a:p>
          <a:p>
            <a:pPr>
              <a:spcBef>
                <a:spcPct val="0"/>
              </a:spcBef>
              <a:buNone/>
            </a:pPr>
            <a:endParaRPr lang="en-US" altLang="fr-FR" sz="2800" dirty="0">
              <a:latin typeface="Calibri"/>
            </a:endParaRPr>
          </a:p>
          <a:p>
            <a:pPr>
              <a:spcBef>
                <a:spcPct val="0"/>
              </a:spcBef>
              <a:buNone/>
            </a:pPr>
            <a:r>
              <a:rPr lang="en-US" altLang="fr-FR" sz="2800" dirty="0">
                <a:latin typeface="Calibri"/>
                <a:ea typeface="MS PGothic"/>
              </a:rPr>
              <a:t>Final document, in pptx or pdf file</a:t>
            </a:r>
            <a:br>
              <a:rPr lang="en-US" altLang="fr-FR" sz="2800" dirty="0">
                <a:latin typeface="Calibri"/>
              </a:rPr>
            </a:br>
            <a:br>
              <a:rPr lang="en-US" altLang="fr-FR" sz="2600" dirty="0">
                <a:latin typeface="Arial Narrow" panose="020B0606020202030204" pitchFamily="34" charset="0"/>
              </a:rPr>
            </a:br>
            <a:endParaRPr lang="en-US" altLang="fr-FR" sz="2600">
              <a:latin typeface="Arial Narrow" panose="020B0606020202030204" pitchFamily="34" charset="0"/>
            </a:endParaRPr>
          </a:p>
          <a:p>
            <a:pPr eaLnBrk="1" hangingPunct="1">
              <a:spcBef>
                <a:spcPct val="0"/>
              </a:spcBef>
              <a:buFontTx/>
              <a:buNone/>
            </a:pPr>
            <a:br>
              <a:rPr lang="en-US" altLang="fr-FR" sz="2600" dirty="0">
                <a:latin typeface="Arial Narrow" panose="020B0606020202030204" pitchFamily="34" charset="0"/>
              </a:rPr>
            </a:br>
            <a:endParaRPr lang="en-US" altLang="fr-FR" sz="2600" b="1">
              <a:latin typeface="Arial Narrow" panose="020B0606020202030204" pitchFamily="34" charset="0"/>
            </a:endParaRPr>
          </a:p>
        </p:txBody>
      </p:sp>
      <p:sp>
        <p:nvSpPr>
          <p:cNvPr id="5124" name="Text Box 473">
            <a:extLst>
              <a:ext uri="{FF2B5EF4-FFF2-40B4-BE49-F238E27FC236}">
                <a16:creationId xmlns:a16="http://schemas.microsoft.com/office/drawing/2014/main" id="{4B799564-6D3B-0F7A-DA82-D0A1F152442F}"/>
              </a:ext>
            </a:extLst>
          </p:cNvPr>
          <p:cNvSpPr txBox="1">
            <a:spLocks noChangeArrowheads="1"/>
          </p:cNvSpPr>
          <p:nvPr/>
        </p:nvSpPr>
        <p:spPr bwMode="auto">
          <a:xfrm>
            <a:off x="660400" y="18102263"/>
            <a:ext cx="14155738" cy="691126"/>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4857" tIns="37421" rIns="74857" bIns="37421" anchor="t">
            <a:spAutoFit/>
          </a:bodyPr>
          <a:lstStyle>
            <a:lvl1pPr defTabSz="749300">
              <a:spcBef>
                <a:spcPct val="20000"/>
              </a:spcBef>
              <a:buChar char="•"/>
              <a:defRPr sz="2400">
                <a:solidFill>
                  <a:schemeClr val="tx2"/>
                </a:solidFill>
                <a:latin typeface="Arial" panose="020B0604020202020204" pitchFamily="34" charset="0"/>
                <a:ea typeface="MS PGothic" panose="020B0600070205080204" pitchFamily="34" charset="-128"/>
              </a:defRPr>
            </a:lvl1pPr>
            <a:lvl2pPr marL="742950" indent="-285750" defTabSz="749300">
              <a:spcBef>
                <a:spcPct val="20000"/>
              </a:spcBef>
              <a:buChar char="–"/>
              <a:defRPr sz="2400">
                <a:solidFill>
                  <a:schemeClr val="tx2"/>
                </a:solidFill>
                <a:latin typeface="Arial" panose="020B0604020202020204" pitchFamily="34" charset="0"/>
                <a:ea typeface="MS PGothic" panose="020B0600070205080204" pitchFamily="34" charset="-128"/>
              </a:defRPr>
            </a:lvl2pPr>
            <a:lvl3pPr marL="1143000" indent="-228600" defTabSz="749300">
              <a:spcBef>
                <a:spcPct val="20000"/>
              </a:spcBef>
              <a:buChar char="•"/>
              <a:defRPr sz="2000">
                <a:solidFill>
                  <a:schemeClr val="tx1"/>
                </a:solidFill>
                <a:latin typeface="Arial" panose="020B0604020202020204" pitchFamily="34" charset="0"/>
                <a:ea typeface="MS PGothic" panose="020B0600070205080204" pitchFamily="34" charset="-128"/>
              </a:defRPr>
            </a:lvl3pPr>
            <a:lvl4pPr marL="1600200" indent="-228600" defTabSz="749300">
              <a:spcBef>
                <a:spcPct val="20000"/>
              </a:spcBef>
              <a:buChar char="–"/>
              <a:defRPr sz="1600">
                <a:solidFill>
                  <a:schemeClr val="tx1"/>
                </a:solidFill>
                <a:latin typeface="Arial" panose="020B0604020202020204" pitchFamily="34" charset="0"/>
                <a:ea typeface="MS PGothic" panose="020B0600070205080204" pitchFamily="34" charset="-128"/>
              </a:defRPr>
            </a:lvl4pPr>
            <a:lvl5pPr marL="2057400" indent="-228600" defTabSz="749300">
              <a:spcBef>
                <a:spcPct val="20000"/>
              </a:spcBef>
              <a:buChar char="»"/>
              <a:defRPr sz="1600">
                <a:solidFill>
                  <a:schemeClr val="tx1"/>
                </a:solidFill>
                <a:latin typeface="Arial" panose="020B0604020202020204" pitchFamily="34" charset="0"/>
                <a:ea typeface="MS PGothic" panose="020B0600070205080204" pitchFamily="34" charset="-128"/>
              </a:defRPr>
            </a:lvl5pPr>
            <a:lvl6pPr marL="2514600" indent="-228600" defTabSz="7493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6pPr>
            <a:lvl7pPr marL="2971800" indent="-228600" defTabSz="7493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7pPr>
            <a:lvl8pPr marL="3429000" indent="-228600" defTabSz="7493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8pPr>
            <a:lvl9pPr marL="3886200" indent="-228600" defTabSz="7493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9pPr>
          </a:lstStyle>
          <a:p>
            <a:pPr algn="ctr">
              <a:spcBef>
                <a:spcPct val="50000"/>
              </a:spcBef>
              <a:buFontTx/>
              <a:buNone/>
            </a:pPr>
            <a:r>
              <a:rPr lang="en-US" altLang="fr-FR" sz="4000" b="1">
                <a:solidFill>
                  <a:schemeClr val="bg1"/>
                </a:solidFill>
                <a:latin typeface="Calibri"/>
                <a:ea typeface="MS PGothic"/>
                <a:cs typeface="Calibri"/>
              </a:rPr>
              <a:t>Introduction</a:t>
            </a:r>
          </a:p>
        </p:txBody>
      </p:sp>
      <p:sp>
        <p:nvSpPr>
          <p:cNvPr id="5125" name="Text Box 491">
            <a:extLst>
              <a:ext uri="{FF2B5EF4-FFF2-40B4-BE49-F238E27FC236}">
                <a16:creationId xmlns:a16="http://schemas.microsoft.com/office/drawing/2014/main" id="{E7204909-7871-FE7D-E003-B6BAABF9C712}"/>
              </a:ext>
            </a:extLst>
          </p:cNvPr>
          <p:cNvSpPr txBox="1">
            <a:spLocks noChangeArrowheads="1"/>
          </p:cNvSpPr>
          <p:nvPr/>
        </p:nvSpPr>
        <p:spPr bwMode="auto">
          <a:xfrm>
            <a:off x="676275" y="31700788"/>
            <a:ext cx="14154150" cy="2049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74995" tIns="374995" rIns="374995" bIns="374995" anchor="t">
            <a:spAutoFit/>
          </a:bodyPr>
          <a:lstStyle>
            <a:lvl1pPr defTabSz="3600450">
              <a:spcBef>
                <a:spcPct val="20000"/>
              </a:spcBef>
              <a:buChar char="•"/>
              <a:defRPr sz="2400">
                <a:solidFill>
                  <a:schemeClr val="tx2"/>
                </a:solidFill>
                <a:latin typeface="Arial" panose="020B0604020202020204" pitchFamily="34" charset="0"/>
                <a:ea typeface="MS PGothic" panose="020B0600070205080204" pitchFamily="34" charset="-128"/>
              </a:defRPr>
            </a:lvl1pPr>
            <a:lvl2pPr marL="742950" indent="-285750" defTabSz="3600450">
              <a:spcBef>
                <a:spcPct val="20000"/>
              </a:spcBef>
              <a:buChar char="–"/>
              <a:defRPr sz="2400">
                <a:solidFill>
                  <a:schemeClr val="tx2"/>
                </a:solidFill>
                <a:latin typeface="Arial" panose="020B0604020202020204" pitchFamily="34" charset="0"/>
                <a:ea typeface="MS PGothic" panose="020B0600070205080204" pitchFamily="34" charset="-128"/>
              </a:defRPr>
            </a:lvl2pPr>
            <a:lvl3pPr marL="1143000" indent="-228600" defTabSz="3600450">
              <a:spcBef>
                <a:spcPct val="20000"/>
              </a:spcBef>
              <a:buChar char="•"/>
              <a:defRPr sz="2000">
                <a:solidFill>
                  <a:schemeClr val="tx1"/>
                </a:solidFill>
                <a:latin typeface="Arial" panose="020B0604020202020204" pitchFamily="34" charset="0"/>
                <a:ea typeface="MS PGothic" panose="020B0600070205080204" pitchFamily="34" charset="-128"/>
              </a:defRPr>
            </a:lvl3pPr>
            <a:lvl4pPr marL="1600200" indent="-228600" defTabSz="3600450">
              <a:spcBef>
                <a:spcPct val="20000"/>
              </a:spcBef>
              <a:buChar char="–"/>
              <a:defRPr sz="1600">
                <a:solidFill>
                  <a:schemeClr val="tx1"/>
                </a:solidFill>
                <a:latin typeface="Arial" panose="020B0604020202020204" pitchFamily="34" charset="0"/>
                <a:ea typeface="MS PGothic" panose="020B0600070205080204" pitchFamily="34" charset="-128"/>
              </a:defRPr>
            </a:lvl4pPr>
            <a:lvl5pPr marL="2057400" indent="-228600" defTabSz="3600450">
              <a:spcBef>
                <a:spcPct val="20000"/>
              </a:spcBef>
              <a:buChar char="»"/>
              <a:defRPr sz="1600">
                <a:solidFill>
                  <a:schemeClr val="tx1"/>
                </a:solidFill>
                <a:latin typeface="Arial" panose="020B0604020202020204" pitchFamily="34" charset="0"/>
                <a:ea typeface="MS PGothic" panose="020B0600070205080204" pitchFamily="34" charset="-128"/>
              </a:defRPr>
            </a:lvl5pPr>
            <a:lvl6pPr marL="2514600" indent="-228600" defTabSz="360045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6pPr>
            <a:lvl7pPr marL="2971800" indent="-228600" defTabSz="360045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7pPr>
            <a:lvl8pPr marL="3429000" indent="-228600" defTabSz="360045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8pPr>
            <a:lvl9pPr marL="3886200" indent="-228600" defTabSz="360045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r>
              <a:rPr lang="en-US" altLang="fr-FR" sz="2800">
                <a:latin typeface="Calibri"/>
                <a:ea typeface="MS PGothic"/>
                <a:cs typeface="Calibri"/>
              </a:rPr>
              <a:t>For this poster template the Arial font family is used at several recommended text sizes. You can use any typeface you like and at any size but try to stay close to the suggested limits.</a:t>
            </a:r>
            <a:br>
              <a:rPr lang="en-US" altLang="fr-FR" sz="2800">
                <a:latin typeface="Calibri"/>
              </a:rPr>
            </a:br>
            <a:endParaRPr lang="en-US" altLang="fr-FR" sz="2800">
              <a:latin typeface="Calibri"/>
              <a:cs typeface="Calibri"/>
            </a:endParaRPr>
          </a:p>
        </p:txBody>
      </p:sp>
      <p:sp>
        <p:nvSpPr>
          <p:cNvPr id="5126" name="Text Box 523">
            <a:extLst>
              <a:ext uri="{FF2B5EF4-FFF2-40B4-BE49-F238E27FC236}">
                <a16:creationId xmlns:a16="http://schemas.microsoft.com/office/drawing/2014/main" id="{44BEEC3C-48B0-D1FC-E827-2C07313E1AED}"/>
              </a:ext>
            </a:extLst>
          </p:cNvPr>
          <p:cNvSpPr txBox="1">
            <a:spLocks noChangeArrowheads="1"/>
          </p:cNvSpPr>
          <p:nvPr/>
        </p:nvSpPr>
        <p:spPr bwMode="auto">
          <a:xfrm>
            <a:off x="15363825" y="6873875"/>
            <a:ext cx="14170025" cy="291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74995" tIns="374995" rIns="374995" bIns="374995" anchor="t">
            <a:spAutoFit/>
          </a:bodyPr>
          <a:lstStyle>
            <a:lvl1pPr defTabSz="3600450">
              <a:spcBef>
                <a:spcPct val="20000"/>
              </a:spcBef>
              <a:buChar char="•"/>
              <a:defRPr sz="2400">
                <a:solidFill>
                  <a:schemeClr val="tx2"/>
                </a:solidFill>
                <a:latin typeface="Arial" panose="020B0604020202020204" pitchFamily="34" charset="0"/>
                <a:ea typeface="MS PGothic" panose="020B0600070205080204" pitchFamily="34" charset="-128"/>
              </a:defRPr>
            </a:lvl1pPr>
            <a:lvl2pPr marL="742950" indent="-285750" defTabSz="3600450">
              <a:spcBef>
                <a:spcPct val="20000"/>
              </a:spcBef>
              <a:buChar char="–"/>
              <a:defRPr sz="2400">
                <a:solidFill>
                  <a:schemeClr val="tx2"/>
                </a:solidFill>
                <a:latin typeface="Arial" panose="020B0604020202020204" pitchFamily="34" charset="0"/>
                <a:ea typeface="MS PGothic" panose="020B0600070205080204" pitchFamily="34" charset="-128"/>
              </a:defRPr>
            </a:lvl2pPr>
            <a:lvl3pPr marL="1143000" indent="-228600" defTabSz="3600450">
              <a:spcBef>
                <a:spcPct val="20000"/>
              </a:spcBef>
              <a:buChar char="•"/>
              <a:defRPr sz="2000">
                <a:solidFill>
                  <a:schemeClr val="tx1"/>
                </a:solidFill>
                <a:latin typeface="Arial" panose="020B0604020202020204" pitchFamily="34" charset="0"/>
                <a:ea typeface="MS PGothic" panose="020B0600070205080204" pitchFamily="34" charset="-128"/>
              </a:defRPr>
            </a:lvl3pPr>
            <a:lvl4pPr marL="1600200" indent="-228600" defTabSz="3600450">
              <a:spcBef>
                <a:spcPct val="20000"/>
              </a:spcBef>
              <a:buChar char="–"/>
              <a:defRPr sz="1600">
                <a:solidFill>
                  <a:schemeClr val="tx1"/>
                </a:solidFill>
                <a:latin typeface="Arial" panose="020B0604020202020204" pitchFamily="34" charset="0"/>
                <a:ea typeface="MS PGothic" panose="020B0600070205080204" pitchFamily="34" charset="-128"/>
              </a:defRPr>
            </a:lvl4pPr>
            <a:lvl5pPr marL="2057400" indent="-228600" defTabSz="3600450">
              <a:spcBef>
                <a:spcPct val="20000"/>
              </a:spcBef>
              <a:buChar char="»"/>
              <a:defRPr sz="1600">
                <a:solidFill>
                  <a:schemeClr val="tx1"/>
                </a:solidFill>
                <a:latin typeface="Arial" panose="020B0604020202020204" pitchFamily="34" charset="0"/>
                <a:ea typeface="MS PGothic" panose="020B0600070205080204" pitchFamily="34" charset="-128"/>
              </a:defRPr>
            </a:lvl5pPr>
            <a:lvl6pPr marL="2514600" indent="-228600" defTabSz="360045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6pPr>
            <a:lvl7pPr marL="2971800" indent="-228600" defTabSz="360045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7pPr>
            <a:lvl8pPr marL="3429000" indent="-228600" defTabSz="360045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8pPr>
            <a:lvl9pPr marL="3886200" indent="-228600" defTabSz="360045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r>
              <a:rPr lang="en-US" altLang="fr-FR" sz="2800">
                <a:latin typeface="Calibri"/>
                <a:ea typeface="MS PGothic"/>
                <a:cs typeface="Calibri"/>
              </a:rPr>
              <a:t>Importing tables, charts and graphs is easier than importing photos. To import charts and graphs from Excel, Word or other applications, select </a:t>
            </a:r>
            <a:r>
              <a:rPr lang="en-US" altLang="fr-FR" sz="2800" b="1">
                <a:latin typeface="Calibri"/>
                <a:ea typeface="MS PGothic"/>
                <a:cs typeface="Calibri"/>
              </a:rPr>
              <a:t>EDIT&gt;COPY</a:t>
            </a:r>
            <a:r>
              <a:rPr lang="en-US" altLang="fr-FR" sz="2800">
                <a:latin typeface="Calibri"/>
                <a:ea typeface="MS PGothic"/>
                <a:cs typeface="Calibri"/>
              </a:rPr>
              <a:t>, to copy your chart and then come back to PowerPoint. From PowerPoint, select </a:t>
            </a:r>
            <a:r>
              <a:rPr lang="en-US" altLang="fr-FR" sz="2800" b="1">
                <a:latin typeface="Calibri"/>
                <a:ea typeface="MS PGothic"/>
                <a:cs typeface="Calibri"/>
              </a:rPr>
              <a:t>EDIT&gt;PASTE</a:t>
            </a:r>
            <a:r>
              <a:rPr lang="en-US" altLang="fr-FR" sz="2800">
                <a:latin typeface="Calibri"/>
                <a:ea typeface="MS PGothic"/>
                <a:cs typeface="Calibri"/>
              </a:rPr>
              <a:t> and paste the chart on the poster. You can scale your charts and tables proportionally by holding down the Shift key and dragging in or out one of the corners.</a:t>
            </a:r>
          </a:p>
        </p:txBody>
      </p:sp>
      <p:graphicFrame>
        <p:nvGraphicFramePr>
          <p:cNvPr id="2637" name="Group 589">
            <a:extLst>
              <a:ext uri="{FF2B5EF4-FFF2-40B4-BE49-F238E27FC236}">
                <a16:creationId xmlns:a16="http://schemas.microsoft.com/office/drawing/2014/main" id="{725DF83E-1AD1-4F36-2615-8D9DDEEA2755}"/>
              </a:ext>
            </a:extLst>
          </p:cNvPr>
          <p:cNvGraphicFramePr>
            <a:graphicFrameLocks noGrp="1"/>
          </p:cNvGraphicFramePr>
          <p:nvPr/>
        </p:nvGraphicFramePr>
        <p:xfrm>
          <a:off x="15979775" y="9620250"/>
          <a:ext cx="12528550" cy="3387726"/>
        </p:xfrm>
        <a:graphic>
          <a:graphicData uri="http://schemas.openxmlformats.org/drawingml/2006/table">
            <a:tbl>
              <a:tblPr/>
              <a:tblGrid>
                <a:gridCol w="4172056">
                  <a:extLst>
                    <a:ext uri="{9D8B030D-6E8A-4147-A177-3AD203B41FA5}">
                      <a16:colId xmlns:a16="http://schemas.microsoft.com/office/drawing/2014/main" val="20000"/>
                    </a:ext>
                  </a:extLst>
                </a:gridCol>
                <a:gridCol w="4184438">
                  <a:extLst>
                    <a:ext uri="{9D8B030D-6E8A-4147-A177-3AD203B41FA5}">
                      <a16:colId xmlns:a16="http://schemas.microsoft.com/office/drawing/2014/main" val="20001"/>
                    </a:ext>
                  </a:extLst>
                </a:gridCol>
                <a:gridCol w="4172056">
                  <a:extLst>
                    <a:ext uri="{9D8B030D-6E8A-4147-A177-3AD203B41FA5}">
                      <a16:colId xmlns:a16="http://schemas.microsoft.com/office/drawing/2014/main" val="20002"/>
                    </a:ext>
                  </a:extLst>
                </a:gridCol>
              </a:tblGrid>
              <a:tr h="847738">
                <a:tc gridSpan="3">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rgbClr val="FFFFFF"/>
                          </a:solidFill>
                          <a:effectLst/>
                          <a:latin typeface="Arial" charset="0"/>
                        </a:rPr>
                        <a:t>TABLE SAMPLE</a:t>
                      </a:r>
                    </a:p>
                  </a:txBody>
                  <a:tcPr marL="63060" marR="63060" marT="44565" marB="44565"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1BADCF"/>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847738">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2"/>
                          </a:solidFill>
                          <a:effectLst/>
                          <a:latin typeface="Arial" charset="0"/>
                        </a:rPr>
                        <a:t>1998</a:t>
                      </a:r>
                    </a:p>
                  </a:txBody>
                  <a:tcPr marL="63060" marR="63060" marT="44565" marB="4456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8F8"/>
                    </a:solidFill>
                  </a:tcPr>
                </a:tc>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2"/>
                          </a:solidFill>
                          <a:effectLst/>
                          <a:latin typeface="Arial" charset="0"/>
                        </a:rPr>
                        <a:t>1999</a:t>
                      </a:r>
                    </a:p>
                  </a:txBody>
                  <a:tcPr marL="63060" marR="63060" marT="44565" marB="445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8F8"/>
                    </a:solidFill>
                  </a:tcPr>
                </a:tc>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2"/>
                          </a:solidFill>
                          <a:effectLst/>
                          <a:latin typeface="Arial" charset="0"/>
                        </a:rPr>
                        <a:t>2000</a:t>
                      </a:r>
                    </a:p>
                  </a:txBody>
                  <a:tcPr marL="63060" marR="63060" marT="44565" marB="4456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8F8"/>
                    </a:solidFill>
                  </a:tcPr>
                </a:tc>
                <a:extLst>
                  <a:ext uri="{0D108BD9-81ED-4DB2-BD59-A6C34878D82A}">
                    <a16:rowId xmlns:a16="http://schemas.microsoft.com/office/drawing/2014/main" val="10001"/>
                  </a:ext>
                </a:extLst>
              </a:tr>
              <a:tr h="847738">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2"/>
                          </a:solidFill>
                          <a:effectLst/>
                          <a:latin typeface="Arial" charset="0"/>
                        </a:rPr>
                        <a:t>2001</a:t>
                      </a:r>
                    </a:p>
                  </a:txBody>
                  <a:tcPr marL="63060" marR="63060" marT="44565" marB="4456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8F8"/>
                    </a:solidFill>
                  </a:tcPr>
                </a:tc>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2"/>
                          </a:solidFill>
                          <a:effectLst/>
                          <a:latin typeface="Arial" charset="0"/>
                        </a:rPr>
                        <a:t>2002</a:t>
                      </a:r>
                    </a:p>
                  </a:txBody>
                  <a:tcPr marL="63060" marR="63060" marT="44565" marB="445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8F8"/>
                    </a:solidFill>
                  </a:tcPr>
                </a:tc>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2"/>
                          </a:solidFill>
                          <a:effectLst/>
                          <a:latin typeface="Arial" charset="0"/>
                        </a:rPr>
                        <a:t>2003</a:t>
                      </a:r>
                    </a:p>
                  </a:txBody>
                  <a:tcPr marL="63060" marR="63060" marT="44565" marB="4456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8F8"/>
                    </a:solidFill>
                  </a:tcPr>
                </a:tc>
                <a:extLst>
                  <a:ext uri="{0D108BD9-81ED-4DB2-BD59-A6C34878D82A}">
                    <a16:rowId xmlns:a16="http://schemas.microsoft.com/office/drawing/2014/main" val="10002"/>
                  </a:ext>
                </a:extLst>
              </a:tr>
              <a:tr h="844512">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2"/>
                          </a:solidFill>
                          <a:effectLst/>
                          <a:latin typeface="Arial" charset="0"/>
                        </a:rPr>
                        <a:t>2004</a:t>
                      </a:r>
                    </a:p>
                  </a:txBody>
                  <a:tcPr marL="63060" marR="63060" marT="44565" marB="4456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8F8F8"/>
                    </a:solidFill>
                  </a:tcPr>
                </a:tc>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2"/>
                          </a:solidFill>
                          <a:effectLst/>
                          <a:latin typeface="Arial" charset="0"/>
                        </a:rPr>
                        <a:t>2005</a:t>
                      </a:r>
                    </a:p>
                  </a:txBody>
                  <a:tcPr marL="63060" marR="63060" marT="44565" marB="445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8F8F8"/>
                    </a:solidFill>
                  </a:tcPr>
                </a:tc>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2"/>
                          </a:solidFill>
                          <a:effectLst/>
                          <a:latin typeface="Arial" charset="0"/>
                        </a:rPr>
                        <a:t>2006</a:t>
                      </a:r>
                    </a:p>
                  </a:txBody>
                  <a:tcPr marL="63060" marR="63060" marT="44565" marB="4456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8F8F8"/>
                    </a:solidFill>
                  </a:tcPr>
                </a:tc>
                <a:extLst>
                  <a:ext uri="{0D108BD9-81ED-4DB2-BD59-A6C34878D82A}">
                    <a16:rowId xmlns:a16="http://schemas.microsoft.com/office/drawing/2014/main" val="10003"/>
                  </a:ext>
                </a:extLst>
              </a:tr>
            </a:tbl>
          </a:graphicData>
        </a:graphic>
      </p:graphicFrame>
      <p:sp>
        <p:nvSpPr>
          <p:cNvPr id="5147" name="Text Box 561">
            <a:extLst>
              <a:ext uri="{FF2B5EF4-FFF2-40B4-BE49-F238E27FC236}">
                <a16:creationId xmlns:a16="http://schemas.microsoft.com/office/drawing/2014/main" id="{2AAAD1C8-7FAD-6662-833B-BC871E59FF64}"/>
              </a:ext>
            </a:extLst>
          </p:cNvPr>
          <p:cNvSpPr txBox="1">
            <a:spLocks noChangeArrowheads="1"/>
          </p:cNvSpPr>
          <p:nvPr/>
        </p:nvSpPr>
        <p:spPr bwMode="auto">
          <a:xfrm>
            <a:off x="15416022" y="22113875"/>
            <a:ext cx="14154150" cy="691126"/>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4857" tIns="37421" rIns="74857" bIns="37421" anchor="t">
            <a:spAutoFit/>
          </a:bodyPr>
          <a:lstStyle>
            <a:lvl1pPr defTabSz="749300">
              <a:spcBef>
                <a:spcPct val="20000"/>
              </a:spcBef>
              <a:buChar char="•"/>
              <a:defRPr sz="2400">
                <a:solidFill>
                  <a:schemeClr val="tx2"/>
                </a:solidFill>
                <a:latin typeface="Arial" panose="020B0604020202020204" pitchFamily="34" charset="0"/>
                <a:ea typeface="MS PGothic" panose="020B0600070205080204" pitchFamily="34" charset="-128"/>
              </a:defRPr>
            </a:lvl1pPr>
            <a:lvl2pPr marL="742950" indent="-285750" defTabSz="749300">
              <a:spcBef>
                <a:spcPct val="20000"/>
              </a:spcBef>
              <a:buChar char="–"/>
              <a:defRPr sz="2400">
                <a:solidFill>
                  <a:schemeClr val="tx2"/>
                </a:solidFill>
                <a:latin typeface="Arial" panose="020B0604020202020204" pitchFamily="34" charset="0"/>
                <a:ea typeface="MS PGothic" panose="020B0600070205080204" pitchFamily="34" charset="-128"/>
              </a:defRPr>
            </a:lvl2pPr>
            <a:lvl3pPr marL="1143000" indent="-228600" defTabSz="749300">
              <a:spcBef>
                <a:spcPct val="20000"/>
              </a:spcBef>
              <a:buChar char="•"/>
              <a:defRPr sz="2000">
                <a:solidFill>
                  <a:schemeClr val="tx1"/>
                </a:solidFill>
                <a:latin typeface="Arial" panose="020B0604020202020204" pitchFamily="34" charset="0"/>
                <a:ea typeface="MS PGothic" panose="020B0600070205080204" pitchFamily="34" charset="-128"/>
              </a:defRPr>
            </a:lvl3pPr>
            <a:lvl4pPr marL="1600200" indent="-228600" defTabSz="749300">
              <a:spcBef>
                <a:spcPct val="20000"/>
              </a:spcBef>
              <a:buChar char="–"/>
              <a:defRPr sz="1600">
                <a:solidFill>
                  <a:schemeClr val="tx1"/>
                </a:solidFill>
                <a:latin typeface="Arial" panose="020B0604020202020204" pitchFamily="34" charset="0"/>
                <a:ea typeface="MS PGothic" panose="020B0600070205080204" pitchFamily="34" charset="-128"/>
              </a:defRPr>
            </a:lvl4pPr>
            <a:lvl5pPr marL="2057400" indent="-228600" defTabSz="749300">
              <a:spcBef>
                <a:spcPct val="20000"/>
              </a:spcBef>
              <a:buChar char="»"/>
              <a:defRPr sz="1600">
                <a:solidFill>
                  <a:schemeClr val="tx1"/>
                </a:solidFill>
                <a:latin typeface="Arial" panose="020B0604020202020204" pitchFamily="34" charset="0"/>
                <a:ea typeface="MS PGothic" panose="020B0600070205080204" pitchFamily="34" charset="-128"/>
              </a:defRPr>
            </a:lvl5pPr>
            <a:lvl6pPr marL="2514600" indent="-228600" defTabSz="7493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6pPr>
            <a:lvl7pPr marL="2971800" indent="-228600" defTabSz="7493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7pPr>
            <a:lvl8pPr marL="3429000" indent="-228600" defTabSz="7493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8pPr>
            <a:lvl9pPr marL="3886200" indent="-228600" defTabSz="7493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9pPr>
          </a:lstStyle>
          <a:p>
            <a:pPr algn="ctr">
              <a:spcBef>
                <a:spcPct val="50000"/>
              </a:spcBef>
              <a:buFontTx/>
              <a:buNone/>
            </a:pPr>
            <a:r>
              <a:rPr lang="en-US" altLang="fr-FR" sz="4000" b="1">
                <a:solidFill>
                  <a:schemeClr val="bg1"/>
                </a:solidFill>
                <a:latin typeface="Calibri"/>
                <a:ea typeface="MS PGothic"/>
                <a:cs typeface="Calibri"/>
              </a:rPr>
              <a:t>Conclusion</a:t>
            </a:r>
          </a:p>
        </p:txBody>
      </p:sp>
      <p:sp>
        <p:nvSpPr>
          <p:cNvPr id="5148" name="Text Box 563">
            <a:extLst>
              <a:ext uri="{FF2B5EF4-FFF2-40B4-BE49-F238E27FC236}">
                <a16:creationId xmlns:a16="http://schemas.microsoft.com/office/drawing/2014/main" id="{25D9AECD-375B-E4AF-67B9-3246FBD12889}"/>
              </a:ext>
            </a:extLst>
          </p:cNvPr>
          <p:cNvSpPr txBox="1">
            <a:spLocks noChangeArrowheads="1"/>
          </p:cNvSpPr>
          <p:nvPr/>
        </p:nvSpPr>
        <p:spPr bwMode="auto">
          <a:xfrm>
            <a:off x="15427325" y="37069713"/>
            <a:ext cx="14154150" cy="691126"/>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4857" tIns="37421" rIns="74857" bIns="37421" anchor="t">
            <a:spAutoFit/>
          </a:bodyPr>
          <a:lstStyle>
            <a:lvl1pPr defTabSz="749300">
              <a:spcBef>
                <a:spcPct val="20000"/>
              </a:spcBef>
              <a:buChar char="•"/>
              <a:defRPr sz="2400">
                <a:solidFill>
                  <a:schemeClr val="tx2"/>
                </a:solidFill>
                <a:latin typeface="Arial" panose="020B0604020202020204" pitchFamily="34" charset="0"/>
                <a:ea typeface="MS PGothic" panose="020B0600070205080204" pitchFamily="34" charset="-128"/>
              </a:defRPr>
            </a:lvl1pPr>
            <a:lvl2pPr marL="742950" indent="-285750" defTabSz="749300">
              <a:spcBef>
                <a:spcPct val="20000"/>
              </a:spcBef>
              <a:buChar char="–"/>
              <a:defRPr sz="2400">
                <a:solidFill>
                  <a:schemeClr val="tx2"/>
                </a:solidFill>
                <a:latin typeface="Arial" panose="020B0604020202020204" pitchFamily="34" charset="0"/>
                <a:ea typeface="MS PGothic" panose="020B0600070205080204" pitchFamily="34" charset="-128"/>
              </a:defRPr>
            </a:lvl2pPr>
            <a:lvl3pPr marL="1143000" indent="-228600" defTabSz="749300">
              <a:spcBef>
                <a:spcPct val="20000"/>
              </a:spcBef>
              <a:buChar char="•"/>
              <a:defRPr sz="2000">
                <a:solidFill>
                  <a:schemeClr val="tx1"/>
                </a:solidFill>
                <a:latin typeface="Arial" panose="020B0604020202020204" pitchFamily="34" charset="0"/>
                <a:ea typeface="MS PGothic" panose="020B0600070205080204" pitchFamily="34" charset="-128"/>
              </a:defRPr>
            </a:lvl3pPr>
            <a:lvl4pPr marL="1600200" indent="-228600" defTabSz="749300">
              <a:spcBef>
                <a:spcPct val="20000"/>
              </a:spcBef>
              <a:buChar char="–"/>
              <a:defRPr sz="1600">
                <a:solidFill>
                  <a:schemeClr val="tx1"/>
                </a:solidFill>
                <a:latin typeface="Arial" panose="020B0604020202020204" pitchFamily="34" charset="0"/>
                <a:ea typeface="MS PGothic" panose="020B0600070205080204" pitchFamily="34" charset="-128"/>
              </a:defRPr>
            </a:lvl4pPr>
            <a:lvl5pPr marL="2057400" indent="-228600" defTabSz="749300">
              <a:spcBef>
                <a:spcPct val="20000"/>
              </a:spcBef>
              <a:buChar char="»"/>
              <a:defRPr sz="1600">
                <a:solidFill>
                  <a:schemeClr val="tx1"/>
                </a:solidFill>
                <a:latin typeface="Arial" panose="020B0604020202020204" pitchFamily="34" charset="0"/>
                <a:ea typeface="MS PGothic" panose="020B0600070205080204" pitchFamily="34" charset="-128"/>
              </a:defRPr>
            </a:lvl5pPr>
            <a:lvl6pPr marL="2514600" indent="-228600" defTabSz="7493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6pPr>
            <a:lvl7pPr marL="2971800" indent="-228600" defTabSz="7493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7pPr>
            <a:lvl8pPr marL="3429000" indent="-228600" defTabSz="7493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8pPr>
            <a:lvl9pPr marL="3886200" indent="-228600" defTabSz="7493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9pPr>
          </a:lstStyle>
          <a:p>
            <a:pPr algn="ctr">
              <a:spcBef>
                <a:spcPct val="50000"/>
              </a:spcBef>
              <a:buFontTx/>
              <a:buNone/>
            </a:pPr>
            <a:r>
              <a:rPr lang="en-US" altLang="fr-FR" sz="4000" b="1">
                <a:solidFill>
                  <a:schemeClr val="bg1"/>
                </a:solidFill>
                <a:latin typeface="Calibri"/>
                <a:ea typeface="MS PGothic"/>
                <a:cs typeface="Calibri"/>
              </a:rPr>
              <a:t>Contact Information</a:t>
            </a:r>
          </a:p>
        </p:txBody>
      </p:sp>
      <p:sp>
        <p:nvSpPr>
          <p:cNvPr id="5149" name="Text Box 564">
            <a:extLst>
              <a:ext uri="{FF2B5EF4-FFF2-40B4-BE49-F238E27FC236}">
                <a16:creationId xmlns:a16="http://schemas.microsoft.com/office/drawing/2014/main" id="{35ACC26D-DCCE-5E53-DACB-0B73495C473B}"/>
              </a:ext>
            </a:extLst>
          </p:cNvPr>
          <p:cNvSpPr txBox="1">
            <a:spLocks noChangeArrowheads="1"/>
          </p:cNvSpPr>
          <p:nvPr/>
        </p:nvSpPr>
        <p:spPr bwMode="auto">
          <a:xfrm>
            <a:off x="15405837" y="22801207"/>
            <a:ext cx="14158585" cy="1187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74995" tIns="374995" rIns="374995" bIns="374995" anchor="t">
            <a:spAutoFit/>
          </a:bodyPr>
          <a:lstStyle>
            <a:lvl1pPr defTabSz="3600450">
              <a:spcBef>
                <a:spcPct val="20000"/>
              </a:spcBef>
              <a:buChar char="•"/>
              <a:defRPr sz="2400">
                <a:solidFill>
                  <a:schemeClr val="tx2"/>
                </a:solidFill>
                <a:latin typeface="Arial" panose="020B0604020202020204" pitchFamily="34" charset="0"/>
                <a:ea typeface="MS PGothic" panose="020B0600070205080204" pitchFamily="34" charset="-128"/>
              </a:defRPr>
            </a:lvl1pPr>
            <a:lvl2pPr marL="742950" indent="-285750" defTabSz="3600450">
              <a:spcBef>
                <a:spcPct val="20000"/>
              </a:spcBef>
              <a:buChar char="–"/>
              <a:defRPr sz="2400">
                <a:solidFill>
                  <a:schemeClr val="tx2"/>
                </a:solidFill>
                <a:latin typeface="Arial" panose="020B0604020202020204" pitchFamily="34" charset="0"/>
                <a:ea typeface="MS PGothic" panose="020B0600070205080204" pitchFamily="34" charset="-128"/>
              </a:defRPr>
            </a:lvl2pPr>
            <a:lvl3pPr marL="1143000" indent="-228600" defTabSz="3600450">
              <a:spcBef>
                <a:spcPct val="20000"/>
              </a:spcBef>
              <a:buChar char="•"/>
              <a:defRPr sz="2000">
                <a:solidFill>
                  <a:schemeClr val="tx1"/>
                </a:solidFill>
                <a:latin typeface="Arial" panose="020B0604020202020204" pitchFamily="34" charset="0"/>
                <a:ea typeface="MS PGothic" panose="020B0600070205080204" pitchFamily="34" charset="-128"/>
              </a:defRPr>
            </a:lvl3pPr>
            <a:lvl4pPr marL="1600200" indent="-228600" defTabSz="3600450">
              <a:spcBef>
                <a:spcPct val="20000"/>
              </a:spcBef>
              <a:buChar char="–"/>
              <a:defRPr sz="1600">
                <a:solidFill>
                  <a:schemeClr val="tx1"/>
                </a:solidFill>
                <a:latin typeface="Arial" panose="020B0604020202020204" pitchFamily="34" charset="0"/>
                <a:ea typeface="MS PGothic" panose="020B0600070205080204" pitchFamily="34" charset="-128"/>
              </a:defRPr>
            </a:lvl4pPr>
            <a:lvl5pPr marL="2057400" indent="-228600" defTabSz="3600450">
              <a:spcBef>
                <a:spcPct val="20000"/>
              </a:spcBef>
              <a:buChar char="»"/>
              <a:defRPr sz="1600">
                <a:solidFill>
                  <a:schemeClr val="tx1"/>
                </a:solidFill>
                <a:latin typeface="Arial" panose="020B0604020202020204" pitchFamily="34" charset="0"/>
                <a:ea typeface="MS PGothic" panose="020B0600070205080204" pitchFamily="34" charset="-128"/>
              </a:defRPr>
            </a:lvl5pPr>
            <a:lvl6pPr marL="2514600" indent="-228600" defTabSz="360045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6pPr>
            <a:lvl7pPr marL="2971800" indent="-228600" defTabSz="360045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7pPr>
            <a:lvl8pPr marL="3429000" indent="-228600" defTabSz="360045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8pPr>
            <a:lvl9pPr marL="3886200" indent="-228600" defTabSz="360045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9pPr>
          </a:lstStyle>
          <a:p>
            <a:pPr eaLnBrk="1" hangingPunct="1">
              <a:spcBef>
                <a:spcPct val="0"/>
              </a:spcBef>
              <a:buNone/>
            </a:pPr>
            <a:r>
              <a:rPr lang="en-US" altLang="fr-FR" sz="2800">
                <a:latin typeface="Calibri"/>
                <a:ea typeface="MS PGothic"/>
                <a:cs typeface="Calibri"/>
              </a:rPr>
              <a:t>A conclusion might go here. </a:t>
            </a:r>
            <a:endParaRPr lang="en-US" altLang="fr-FR" sz="2800">
              <a:latin typeface="Arial Narrow" panose="020B0606020202030204" pitchFamily="34" charset="0"/>
            </a:endParaRPr>
          </a:p>
        </p:txBody>
      </p:sp>
      <p:sp>
        <p:nvSpPr>
          <p:cNvPr id="5150" name="Text Box 565">
            <a:extLst>
              <a:ext uri="{FF2B5EF4-FFF2-40B4-BE49-F238E27FC236}">
                <a16:creationId xmlns:a16="http://schemas.microsoft.com/office/drawing/2014/main" id="{65EB6D5B-39D8-91CE-5D34-6826EB318CD2}"/>
              </a:ext>
            </a:extLst>
          </p:cNvPr>
          <p:cNvSpPr txBox="1">
            <a:spLocks noChangeArrowheads="1"/>
          </p:cNvSpPr>
          <p:nvPr/>
        </p:nvSpPr>
        <p:spPr bwMode="auto">
          <a:xfrm>
            <a:off x="16200438" y="31919863"/>
            <a:ext cx="12814300" cy="1619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74995" tIns="374995" rIns="374995" bIns="374995" anchor="t">
            <a:spAutoFit/>
          </a:bodyPr>
          <a:lstStyle>
            <a:lvl1pPr defTabSz="3600450">
              <a:spcBef>
                <a:spcPct val="20000"/>
              </a:spcBef>
              <a:buChar char="•"/>
              <a:defRPr sz="2400">
                <a:solidFill>
                  <a:schemeClr val="tx2"/>
                </a:solidFill>
                <a:latin typeface="Arial" panose="020B0604020202020204" pitchFamily="34" charset="0"/>
                <a:ea typeface="MS PGothic" panose="020B0600070205080204" pitchFamily="34" charset="-128"/>
              </a:defRPr>
            </a:lvl1pPr>
            <a:lvl2pPr marL="742950" indent="-285750" defTabSz="3600450">
              <a:spcBef>
                <a:spcPct val="20000"/>
              </a:spcBef>
              <a:buChar char="–"/>
              <a:defRPr sz="2400">
                <a:solidFill>
                  <a:schemeClr val="tx2"/>
                </a:solidFill>
                <a:latin typeface="Arial" panose="020B0604020202020204" pitchFamily="34" charset="0"/>
                <a:ea typeface="MS PGothic" panose="020B0600070205080204" pitchFamily="34" charset="-128"/>
              </a:defRPr>
            </a:lvl2pPr>
            <a:lvl3pPr marL="1143000" indent="-228600" defTabSz="3600450">
              <a:spcBef>
                <a:spcPct val="20000"/>
              </a:spcBef>
              <a:buChar char="•"/>
              <a:defRPr sz="2000">
                <a:solidFill>
                  <a:schemeClr val="tx1"/>
                </a:solidFill>
                <a:latin typeface="Arial" panose="020B0604020202020204" pitchFamily="34" charset="0"/>
                <a:ea typeface="MS PGothic" panose="020B0600070205080204" pitchFamily="34" charset="-128"/>
              </a:defRPr>
            </a:lvl3pPr>
            <a:lvl4pPr marL="1600200" indent="-228600" defTabSz="3600450">
              <a:spcBef>
                <a:spcPct val="20000"/>
              </a:spcBef>
              <a:buChar char="–"/>
              <a:defRPr sz="1600">
                <a:solidFill>
                  <a:schemeClr val="tx1"/>
                </a:solidFill>
                <a:latin typeface="Arial" panose="020B0604020202020204" pitchFamily="34" charset="0"/>
                <a:ea typeface="MS PGothic" panose="020B0600070205080204" pitchFamily="34" charset="-128"/>
              </a:defRPr>
            </a:lvl4pPr>
            <a:lvl5pPr marL="2057400" indent="-228600" defTabSz="3600450">
              <a:spcBef>
                <a:spcPct val="20000"/>
              </a:spcBef>
              <a:buChar char="»"/>
              <a:defRPr sz="1600">
                <a:solidFill>
                  <a:schemeClr val="tx1"/>
                </a:solidFill>
                <a:latin typeface="Arial" panose="020B0604020202020204" pitchFamily="34" charset="0"/>
                <a:ea typeface="MS PGothic" panose="020B0600070205080204" pitchFamily="34" charset="-128"/>
              </a:defRPr>
            </a:lvl5pPr>
            <a:lvl6pPr marL="2514600" indent="-228600" defTabSz="360045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6pPr>
            <a:lvl7pPr marL="2971800" indent="-228600" defTabSz="360045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7pPr>
            <a:lvl8pPr marL="3429000" indent="-228600" defTabSz="360045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8pPr>
            <a:lvl9pPr marL="3886200" indent="-228600" defTabSz="360045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FontTx/>
              <a:buNone/>
            </a:pPr>
            <a:r>
              <a:rPr lang="en-US" altLang="fr-FR" sz="2800">
                <a:latin typeface="Calibri"/>
                <a:ea typeface="MS PGothic"/>
                <a:cs typeface="Calibri"/>
              </a:rPr>
              <a:t>Acknowledgements here.</a:t>
            </a:r>
          </a:p>
          <a:p>
            <a:pPr eaLnBrk="1" hangingPunct="1">
              <a:spcBef>
                <a:spcPct val="0"/>
              </a:spcBef>
              <a:buFontTx/>
              <a:buNone/>
            </a:pPr>
            <a:endParaRPr lang="en-US" altLang="fr-FR" sz="2800">
              <a:latin typeface="Calibri"/>
              <a:cs typeface="Calibri"/>
            </a:endParaRPr>
          </a:p>
        </p:txBody>
      </p:sp>
      <p:graphicFrame>
        <p:nvGraphicFramePr>
          <p:cNvPr id="2639" name="Group 591">
            <a:extLst>
              <a:ext uri="{FF2B5EF4-FFF2-40B4-BE49-F238E27FC236}">
                <a16:creationId xmlns:a16="http://schemas.microsoft.com/office/drawing/2014/main" id="{3D5AB9FA-D14C-A0AA-B563-F76A93FD55BE}"/>
              </a:ext>
            </a:extLst>
          </p:cNvPr>
          <p:cNvGraphicFramePr>
            <a:graphicFrameLocks noGrp="1"/>
          </p:cNvGraphicFramePr>
          <p:nvPr>
            <p:extLst>
              <p:ext uri="{D42A27DB-BD31-4B8C-83A1-F6EECF244321}">
                <p14:modId xmlns:p14="http://schemas.microsoft.com/office/powerpoint/2010/main" val="4079450940"/>
              </p:ext>
            </p:extLst>
          </p:nvPr>
        </p:nvGraphicFramePr>
        <p:xfrm>
          <a:off x="15427325" y="37771388"/>
          <a:ext cx="14049375" cy="4090987"/>
        </p:xfrm>
        <a:graphic>
          <a:graphicData uri="http://schemas.openxmlformats.org/drawingml/2006/table">
            <a:tbl>
              <a:tblPr/>
              <a:tblGrid>
                <a:gridCol w="5901998">
                  <a:extLst>
                    <a:ext uri="{9D8B030D-6E8A-4147-A177-3AD203B41FA5}">
                      <a16:colId xmlns:a16="http://schemas.microsoft.com/office/drawing/2014/main" val="20000"/>
                    </a:ext>
                  </a:extLst>
                </a:gridCol>
                <a:gridCol w="8147377">
                  <a:extLst>
                    <a:ext uri="{9D8B030D-6E8A-4147-A177-3AD203B41FA5}">
                      <a16:colId xmlns:a16="http://schemas.microsoft.com/office/drawing/2014/main" val="20001"/>
                    </a:ext>
                  </a:extLst>
                </a:gridCol>
              </a:tblGrid>
              <a:tr h="1358900">
                <a:tc gridSpan="2">
                  <a:txBody>
                    <a:bodyPr/>
                    <a:lstStyle>
                      <a:lvl1pPr defTabSz="534988" eaLnBrk="0" hangingPunct="0">
                        <a:spcBef>
                          <a:spcPct val="20000"/>
                        </a:spcBef>
                        <a:defRPr sz="2000">
                          <a:solidFill>
                            <a:schemeClr val="tx2"/>
                          </a:solidFill>
                          <a:latin typeface="Arial" panose="020B0604020202020204" pitchFamily="34" charset="0"/>
                          <a:ea typeface="MS PGothic" panose="020B0600070205080204" pitchFamily="34" charset="-128"/>
                        </a:defRPr>
                      </a:lvl1pPr>
                      <a:lvl2pPr marL="742950" indent="-285750" defTabSz="534988" eaLnBrk="0" hangingPunct="0">
                        <a:spcBef>
                          <a:spcPct val="20000"/>
                        </a:spcBef>
                        <a:defRPr sz="2000">
                          <a:solidFill>
                            <a:schemeClr val="tx2"/>
                          </a:solidFill>
                          <a:latin typeface="Arial" panose="020B0604020202020204" pitchFamily="34" charset="0"/>
                          <a:ea typeface="MS PGothic" panose="020B0600070205080204" pitchFamily="34" charset="-128"/>
                        </a:defRPr>
                      </a:lvl2pPr>
                      <a:lvl3pPr marL="1143000" indent="-228600" defTabSz="534988" eaLnBrk="0" hangingPunct="0">
                        <a:spcBef>
                          <a:spcPct val="20000"/>
                        </a:spcBef>
                        <a:defRPr>
                          <a:solidFill>
                            <a:schemeClr val="tx1"/>
                          </a:solidFill>
                          <a:latin typeface="Arial" panose="020B0604020202020204" pitchFamily="34" charset="0"/>
                          <a:ea typeface="MS PGothic" panose="020B0600070205080204" pitchFamily="34" charset="-128"/>
                        </a:defRPr>
                      </a:lvl3pPr>
                      <a:lvl4pPr marL="1600200" indent="-228600" defTabSz="534988" eaLnBrk="0" hangingPunct="0">
                        <a:spcBef>
                          <a:spcPct val="20000"/>
                        </a:spcBef>
                        <a:defRPr sz="1400">
                          <a:solidFill>
                            <a:schemeClr val="tx1"/>
                          </a:solidFill>
                          <a:latin typeface="Arial" panose="020B0604020202020204" pitchFamily="34" charset="0"/>
                          <a:ea typeface="MS PGothic" panose="020B0600070205080204" pitchFamily="34" charset="-128"/>
                        </a:defRPr>
                      </a:lvl4pPr>
                      <a:lvl5pPr marL="2057400" indent="-228600" defTabSz="534988" eaLnBrk="0" hangingPunct="0">
                        <a:spcBef>
                          <a:spcPct val="20000"/>
                        </a:spcBef>
                        <a:defRPr sz="1400">
                          <a:solidFill>
                            <a:schemeClr val="tx1"/>
                          </a:solidFill>
                          <a:latin typeface="Arial" panose="020B0604020202020204" pitchFamily="34" charset="0"/>
                          <a:ea typeface="MS PGothic" panose="020B0600070205080204" pitchFamily="34" charset="-128"/>
                        </a:defRPr>
                      </a:lvl5pPr>
                      <a:lvl6pPr marL="2514600" indent="-228600" defTabSz="534988" eaLnBrk="0" fontAlgn="base" hangingPunct="0">
                        <a:spcBef>
                          <a:spcPct val="20000"/>
                        </a:spcBef>
                        <a:spcAft>
                          <a:spcPct val="0"/>
                        </a:spcAft>
                        <a:defRPr sz="1400">
                          <a:solidFill>
                            <a:schemeClr val="tx1"/>
                          </a:solidFill>
                          <a:latin typeface="Arial" panose="020B0604020202020204" pitchFamily="34" charset="0"/>
                          <a:ea typeface="MS PGothic" panose="020B0600070205080204" pitchFamily="34" charset="-128"/>
                        </a:defRPr>
                      </a:lvl6pPr>
                      <a:lvl7pPr marL="2971800" indent="-228600" defTabSz="534988" eaLnBrk="0" fontAlgn="base" hangingPunct="0">
                        <a:spcBef>
                          <a:spcPct val="20000"/>
                        </a:spcBef>
                        <a:spcAft>
                          <a:spcPct val="0"/>
                        </a:spcAft>
                        <a:defRPr sz="1400">
                          <a:solidFill>
                            <a:schemeClr val="tx1"/>
                          </a:solidFill>
                          <a:latin typeface="Arial" panose="020B0604020202020204" pitchFamily="34" charset="0"/>
                          <a:ea typeface="MS PGothic" panose="020B0600070205080204" pitchFamily="34" charset="-128"/>
                        </a:defRPr>
                      </a:lvl7pPr>
                      <a:lvl8pPr marL="3429000" indent="-228600" defTabSz="534988" eaLnBrk="0" fontAlgn="base" hangingPunct="0">
                        <a:spcBef>
                          <a:spcPct val="20000"/>
                        </a:spcBef>
                        <a:spcAft>
                          <a:spcPct val="0"/>
                        </a:spcAft>
                        <a:defRPr sz="1400">
                          <a:solidFill>
                            <a:schemeClr val="tx1"/>
                          </a:solidFill>
                          <a:latin typeface="Arial" panose="020B0604020202020204" pitchFamily="34" charset="0"/>
                          <a:ea typeface="MS PGothic" panose="020B0600070205080204" pitchFamily="34" charset="-128"/>
                        </a:defRPr>
                      </a:lvl8pPr>
                      <a:lvl9pPr marL="3886200" indent="-228600" defTabSz="534988" eaLnBrk="0" fontAlgn="base" hangingPunct="0">
                        <a:spcBef>
                          <a:spcPct val="20000"/>
                        </a:spcBef>
                        <a:spcAft>
                          <a:spcPct val="0"/>
                        </a:spcAft>
                        <a:defRPr sz="1400">
                          <a:solidFill>
                            <a:schemeClr val="tx1"/>
                          </a:solidFill>
                          <a:latin typeface="Arial" panose="020B0604020202020204" pitchFamily="34" charset="0"/>
                          <a:ea typeface="MS PGothic" panose="020B0600070205080204" pitchFamily="34" charset="-128"/>
                        </a:defRPr>
                      </a:lvl9pPr>
                    </a:lstStyle>
                    <a:p>
                      <a:pPr marL="0" marR="0" lvl="0" indent="0" algn="l" defTabSz="534988" rtl="0" eaLnBrk="1" fontAlgn="base" latinLnBrk="0" hangingPunct="1">
                        <a:lnSpc>
                          <a:spcPct val="100000"/>
                        </a:lnSpc>
                        <a:spcBef>
                          <a:spcPct val="0"/>
                        </a:spcBef>
                        <a:spcAft>
                          <a:spcPct val="0"/>
                        </a:spcAft>
                        <a:buClrTx/>
                        <a:buSzTx/>
                        <a:buFontTx/>
                        <a:buNone/>
                        <a:tabLst/>
                      </a:pPr>
                      <a:r>
                        <a:rPr kumimoji="0" lang="en-US" altLang="fr-FR" sz="4400" b="1" i="0" u="none" strike="noStrike" cap="none" normalizeH="0" baseline="0">
                          <a:ln>
                            <a:noFill/>
                          </a:ln>
                          <a:solidFill>
                            <a:schemeClr val="tx2"/>
                          </a:solidFill>
                          <a:effectLst/>
                          <a:latin typeface="Calibri"/>
                          <a:ea typeface="MS PGothic"/>
                        </a:rPr>
                        <a:t>Corresponding author’s Name</a:t>
                      </a:r>
                      <a:endParaRPr kumimoji="0" lang="en-US" altLang="fr-FR" sz="4400" b="1" i="0" u="none" strike="noStrike" cap="none" normalizeH="0" baseline="0">
                        <a:ln>
                          <a:noFill/>
                        </a:ln>
                        <a:solidFill>
                          <a:srgbClr val="7896CE"/>
                        </a:solidFill>
                        <a:effectLst/>
                        <a:latin typeface="Calibri"/>
                        <a:ea typeface="MS PGothic"/>
                      </a:endParaRPr>
                    </a:p>
                  </a:txBody>
                  <a:tcPr marL="315354" marR="315354" marT="44600" marB="445991" horzOverflow="overflow">
                    <a:lnL>
                      <a:noFill/>
                    </a:lnL>
                    <a:lnR>
                      <a:noFill/>
                    </a:lnR>
                    <a:lnT>
                      <a:noFill/>
                    </a:lnT>
                    <a:lnB>
                      <a:noFill/>
                    </a:lnB>
                    <a:lnTlToBr>
                      <a:noFill/>
                    </a:lnTlToBr>
                    <a:lnBlToTr>
                      <a:noFill/>
                    </a:lnBlToTr>
                    <a:noFill/>
                  </a:tcPr>
                </a:tc>
                <a:tc hMerge="1">
                  <a:txBody>
                    <a:bodyPr/>
                    <a:lstStyle/>
                    <a:p>
                      <a:endParaRPr lang="fr-FR"/>
                    </a:p>
                  </a:txBody>
                  <a:tcPr/>
                </a:tc>
                <a:extLst>
                  <a:ext uri="{0D108BD9-81ED-4DB2-BD59-A6C34878D82A}">
                    <a16:rowId xmlns:a16="http://schemas.microsoft.com/office/drawing/2014/main" val="10000"/>
                  </a:ext>
                </a:extLst>
              </a:tr>
              <a:tr h="2732087">
                <a:tc>
                  <a:txBody>
                    <a:bodyPr/>
                    <a:lstStyle>
                      <a:lvl1pPr defTabSz="534988" eaLnBrk="0" hangingPunct="0">
                        <a:spcBef>
                          <a:spcPct val="20000"/>
                        </a:spcBef>
                        <a:defRPr sz="2000">
                          <a:solidFill>
                            <a:schemeClr val="tx2"/>
                          </a:solidFill>
                          <a:latin typeface="Arial" panose="020B0604020202020204" pitchFamily="34" charset="0"/>
                          <a:ea typeface="MS PGothic" panose="020B0600070205080204" pitchFamily="34" charset="-128"/>
                        </a:defRPr>
                      </a:lvl1pPr>
                      <a:lvl2pPr marL="742950" indent="-285750" defTabSz="534988" eaLnBrk="0" hangingPunct="0">
                        <a:spcBef>
                          <a:spcPct val="20000"/>
                        </a:spcBef>
                        <a:defRPr sz="2000">
                          <a:solidFill>
                            <a:schemeClr val="tx2"/>
                          </a:solidFill>
                          <a:latin typeface="Arial" panose="020B0604020202020204" pitchFamily="34" charset="0"/>
                          <a:ea typeface="MS PGothic" panose="020B0600070205080204" pitchFamily="34" charset="-128"/>
                        </a:defRPr>
                      </a:lvl2pPr>
                      <a:lvl3pPr marL="1143000" indent="-228600" defTabSz="534988" eaLnBrk="0" hangingPunct="0">
                        <a:spcBef>
                          <a:spcPct val="20000"/>
                        </a:spcBef>
                        <a:defRPr>
                          <a:solidFill>
                            <a:schemeClr val="tx1"/>
                          </a:solidFill>
                          <a:latin typeface="Arial" panose="020B0604020202020204" pitchFamily="34" charset="0"/>
                          <a:ea typeface="MS PGothic" panose="020B0600070205080204" pitchFamily="34" charset="-128"/>
                        </a:defRPr>
                      </a:lvl3pPr>
                      <a:lvl4pPr marL="1600200" indent="-228600" defTabSz="534988" eaLnBrk="0" hangingPunct="0">
                        <a:spcBef>
                          <a:spcPct val="20000"/>
                        </a:spcBef>
                        <a:defRPr sz="1400">
                          <a:solidFill>
                            <a:schemeClr val="tx1"/>
                          </a:solidFill>
                          <a:latin typeface="Arial" panose="020B0604020202020204" pitchFamily="34" charset="0"/>
                          <a:ea typeface="MS PGothic" panose="020B0600070205080204" pitchFamily="34" charset="-128"/>
                        </a:defRPr>
                      </a:lvl4pPr>
                      <a:lvl5pPr marL="2057400" indent="-228600" defTabSz="534988" eaLnBrk="0" hangingPunct="0">
                        <a:spcBef>
                          <a:spcPct val="20000"/>
                        </a:spcBef>
                        <a:defRPr sz="1400">
                          <a:solidFill>
                            <a:schemeClr val="tx1"/>
                          </a:solidFill>
                          <a:latin typeface="Arial" panose="020B0604020202020204" pitchFamily="34" charset="0"/>
                          <a:ea typeface="MS PGothic" panose="020B0600070205080204" pitchFamily="34" charset="-128"/>
                        </a:defRPr>
                      </a:lvl5pPr>
                      <a:lvl6pPr marL="2514600" indent="-228600" defTabSz="534988" eaLnBrk="0" fontAlgn="base" hangingPunct="0">
                        <a:spcBef>
                          <a:spcPct val="20000"/>
                        </a:spcBef>
                        <a:spcAft>
                          <a:spcPct val="0"/>
                        </a:spcAft>
                        <a:defRPr sz="1400">
                          <a:solidFill>
                            <a:schemeClr val="tx1"/>
                          </a:solidFill>
                          <a:latin typeface="Arial" panose="020B0604020202020204" pitchFamily="34" charset="0"/>
                          <a:ea typeface="MS PGothic" panose="020B0600070205080204" pitchFamily="34" charset="-128"/>
                        </a:defRPr>
                      </a:lvl6pPr>
                      <a:lvl7pPr marL="2971800" indent="-228600" defTabSz="534988" eaLnBrk="0" fontAlgn="base" hangingPunct="0">
                        <a:spcBef>
                          <a:spcPct val="20000"/>
                        </a:spcBef>
                        <a:spcAft>
                          <a:spcPct val="0"/>
                        </a:spcAft>
                        <a:defRPr sz="1400">
                          <a:solidFill>
                            <a:schemeClr val="tx1"/>
                          </a:solidFill>
                          <a:latin typeface="Arial" panose="020B0604020202020204" pitchFamily="34" charset="0"/>
                          <a:ea typeface="MS PGothic" panose="020B0600070205080204" pitchFamily="34" charset="-128"/>
                        </a:defRPr>
                      </a:lvl7pPr>
                      <a:lvl8pPr marL="3429000" indent="-228600" defTabSz="534988" eaLnBrk="0" fontAlgn="base" hangingPunct="0">
                        <a:spcBef>
                          <a:spcPct val="20000"/>
                        </a:spcBef>
                        <a:spcAft>
                          <a:spcPct val="0"/>
                        </a:spcAft>
                        <a:defRPr sz="1400">
                          <a:solidFill>
                            <a:schemeClr val="tx1"/>
                          </a:solidFill>
                          <a:latin typeface="Arial" panose="020B0604020202020204" pitchFamily="34" charset="0"/>
                          <a:ea typeface="MS PGothic" panose="020B0600070205080204" pitchFamily="34" charset="-128"/>
                        </a:defRPr>
                      </a:lvl8pPr>
                      <a:lvl9pPr marL="3886200" indent="-228600" defTabSz="534988" eaLnBrk="0" fontAlgn="base" hangingPunct="0">
                        <a:spcBef>
                          <a:spcPct val="20000"/>
                        </a:spcBef>
                        <a:spcAft>
                          <a:spcPct val="0"/>
                        </a:spcAft>
                        <a:defRPr sz="1400">
                          <a:solidFill>
                            <a:schemeClr val="tx1"/>
                          </a:solidFill>
                          <a:latin typeface="Arial" panose="020B0604020202020204" pitchFamily="34" charset="0"/>
                          <a:ea typeface="MS PGothic" panose="020B0600070205080204" pitchFamily="34" charset="-128"/>
                        </a:defRPr>
                      </a:lvl9pPr>
                    </a:lstStyle>
                    <a:p>
                      <a:pPr marL="0" marR="0" lvl="0" indent="0" algn="l" defTabSz="534988" rtl="0" eaLnBrk="1" fontAlgn="base" latinLnBrk="0" hangingPunct="1">
                        <a:lnSpc>
                          <a:spcPct val="100000"/>
                        </a:lnSpc>
                        <a:spcBef>
                          <a:spcPct val="20000"/>
                        </a:spcBef>
                        <a:spcAft>
                          <a:spcPct val="0"/>
                        </a:spcAft>
                        <a:buClrTx/>
                        <a:buSzTx/>
                        <a:buFontTx/>
                        <a:buNone/>
                        <a:tabLst/>
                      </a:pPr>
                      <a:r>
                        <a:rPr kumimoji="0" lang="en-US" altLang="fr-FR" sz="3100" b="0" i="0" u="none" strike="noStrike" cap="none" normalizeH="0" baseline="0">
                          <a:ln>
                            <a:noFill/>
                          </a:ln>
                          <a:solidFill>
                            <a:schemeClr val="tx2"/>
                          </a:solidFill>
                          <a:effectLst/>
                          <a:latin typeface="Calibri"/>
                          <a:ea typeface="MS PGothic"/>
                        </a:rPr>
                        <a:t>Address</a:t>
                      </a:r>
                    </a:p>
                  </a:txBody>
                  <a:tcPr marL="315354" marR="315354" marT="44600" marB="445991" horzOverflow="overflow">
                    <a:lnL>
                      <a:noFill/>
                    </a:lnL>
                    <a:lnR>
                      <a:noFill/>
                    </a:lnR>
                    <a:lnT>
                      <a:noFill/>
                    </a:lnT>
                    <a:lnB>
                      <a:noFill/>
                    </a:lnB>
                    <a:lnTlToBr>
                      <a:noFill/>
                    </a:lnTlToBr>
                    <a:lnBlToTr>
                      <a:noFill/>
                    </a:lnBlToTr>
                    <a:noFill/>
                  </a:tcPr>
                </a:tc>
                <a:tc>
                  <a:txBody>
                    <a:bodyPr/>
                    <a:lstStyle>
                      <a:lvl1pPr defTabSz="534988" eaLnBrk="0" hangingPunct="0">
                        <a:spcBef>
                          <a:spcPct val="20000"/>
                        </a:spcBef>
                        <a:defRPr sz="2000">
                          <a:solidFill>
                            <a:schemeClr val="tx2"/>
                          </a:solidFill>
                          <a:latin typeface="Arial" panose="020B0604020202020204" pitchFamily="34" charset="0"/>
                          <a:ea typeface="MS PGothic" panose="020B0600070205080204" pitchFamily="34" charset="-128"/>
                        </a:defRPr>
                      </a:lvl1pPr>
                      <a:lvl2pPr marL="742950" indent="-285750" defTabSz="534988" eaLnBrk="0" hangingPunct="0">
                        <a:spcBef>
                          <a:spcPct val="20000"/>
                        </a:spcBef>
                        <a:defRPr sz="2000">
                          <a:solidFill>
                            <a:schemeClr val="tx2"/>
                          </a:solidFill>
                          <a:latin typeface="Arial" panose="020B0604020202020204" pitchFamily="34" charset="0"/>
                          <a:ea typeface="MS PGothic" panose="020B0600070205080204" pitchFamily="34" charset="-128"/>
                        </a:defRPr>
                      </a:lvl2pPr>
                      <a:lvl3pPr marL="1143000" indent="-228600" defTabSz="534988" eaLnBrk="0" hangingPunct="0">
                        <a:spcBef>
                          <a:spcPct val="20000"/>
                        </a:spcBef>
                        <a:defRPr>
                          <a:solidFill>
                            <a:schemeClr val="tx1"/>
                          </a:solidFill>
                          <a:latin typeface="Arial" panose="020B0604020202020204" pitchFamily="34" charset="0"/>
                          <a:ea typeface="MS PGothic" panose="020B0600070205080204" pitchFamily="34" charset="-128"/>
                        </a:defRPr>
                      </a:lvl3pPr>
                      <a:lvl4pPr marL="1600200" indent="-228600" defTabSz="534988" eaLnBrk="0" hangingPunct="0">
                        <a:spcBef>
                          <a:spcPct val="20000"/>
                        </a:spcBef>
                        <a:defRPr sz="1400">
                          <a:solidFill>
                            <a:schemeClr val="tx1"/>
                          </a:solidFill>
                          <a:latin typeface="Arial" panose="020B0604020202020204" pitchFamily="34" charset="0"/>
                          <a:ea typeface="MS PGothic" panose="020B0600070205080204" pitchFamily="34" charset="-128"/>
                        </a:defRPr>
                      </a:lvl4pPr>
                      <a:lvl5pPr marL="2057400" indent="-228600" defTabSz="534988" eaLnBrk="0" hangingPunct="0">
                        <a:spcBef>
                          <a:spcPct val="20000"/>
                        </a:spcBef>
                        <a:defRPr sz="1400">
                          <a:solidFill>
                            <a:schemeClr val="tx1"/>
                          </a:solidFill>
                          <a:latin typeface="Arial" panose="020B0604020202020204" pitchFamily="34" charset="0"/>
                          <a:ea typeface="MS PGothic" panose="020B0600070205080204" pitchFamily="34" charset="-128"/>
                        </a:defRPr>
                      </a:lvl5pPr>
                      <a:lvl6pPr marL="2514600" indent="-228600" defTabSz="534988" eaLnBrk="0" fontAlgn="base" hangingPunct="0">
                        <a:spcBef>
                          <a:spcPct val="20000"/>
                        </a:spcBef>
                        <a:spcAft>
                          <a:spcPct val="0"/>
                        </a:spcAft>
                        <a:defRPr sz="1400">
                          <a:solidFill>
                            <a:schemeClr val="tx1"/>
                          </a:solidFill>
                          <a:latin typeface="Arial" panose="020B0604020202020204" pitchFamily="34" charset="0"/>
                          <a:ea typeface="MS PGothic" panose="020B0600070205080204" pitchFamily="34" charset="-128"/>
                        </a:defRPr>
                      </a:lvl6pPr>
                      <a:lvl7pPr marL="2971800" indent="-228600" defTabSz="534988" eaLnBrk="0" fontAlgn="base" hangingPunct="0">
                        <a:spcBef>
                          <a:spcPct val="20000"/>
                        </a:spcBef>
                        <a:spcAft>
                          <a:spcPct val="0"/>
                        </a:spcAft>
                        <a:defRPr sz="1400">
                          <a:solidFill>
                            <a:schemeClr val="tx1"/>
                          </a:solidFill>
                          <a:latin typeface="Arial" panose="020B0604020202020204" pitchFamily="34" charset="0"/>
                          <a:ea typeface="MS PGothic" panose="020B0600070205080204" pitchFamily="34" charset="-128"/>
                        </a:defRPr>
                      </a:lvl7pPr>
                      <a:lvl8pPr marL="3429000" indent="-228600" defTabSz="534988" eaLnBrk="0" fontAlgn="base" hangingPunct="0">
                        <a:spcBef>
                          <a:spcPct val="20000"/>
                        </a:spcBef>
                        <a:spcAft>
                          <a:spcPct val="0"/>
                        </a:spcAft>
                        <a:defRPr sz="1400">
                          <a:solidFill>
                            <a:schemeClr val="tx1"/>
                          </a:solidFill>
                          <a:latin typeface="Arial" panose="020B0604020202020204" pitchFamily="34" charset="0"/>
                          <a:ea typeface="MS PGothic" panose="020B0600070205080204" pitchFamily="34" charset="-128"/>
                        </a:defRPr>
                      </a:lvl8pPr>
                      <a:lvl9pPr marL="3886200" indent="-228600" defTabSz="534988" eaLnBrk="0" fontAlgn="base" hangingPunct="0">
                        <a:spcBef>
                          <a:spcPct val="20000"/>
                        </a:spcBef>
                        <a:spcAft>
                          <a:spcPct val="0"/>
                        </a:spcAft>
                        <a:defRPr sz="1400">
                          <a:solidFill>
                            <a:schemeClr val="tx1"/>
                          </a:solidFill>
                          <a:latin typeface="Arial" panose="020B0604020202020204" pitchFamily="34" charset="0"/>
                          <a:ea typeface="MS PGothic" panose="020B0600070205080204" pitchFamily="34" charset="-128"/>
                        </a:defRPr>
                      </a:lvl9pPr>
                    </a:lstStyle>
                    <a:p>
                      <a:pPr marL="0" marR="0" lvl="0" indent="0" algn="l" defTabSz="534988" rtl="0" eaLnBrk="1" fontAlgn="base" latinLnBrk="0" hangingPunct="1">
                        <a:lnSpc>
                          <a:spcPct val="100000"/>
                        </a:lnSpc>
                        <a:spcBef>
                          <a:spcPct val="20000"/>
                        </a:spcBef>
                        <a:spcAft>
                          <a:spcPct val="0"/>
                        </a:spcAft>
                        <a:buClrTx/>
                        <a:buSzTx/>
                        <a:buFontTx/>
                        <a:buNone/>
                        <a:tabLst/>
                      </a:pPr>
                      <a:r>
                        <a:rPr kumimoji="0" lang="en-US" altLang="fr-FR" sz="3100" b="0" i="0" u="none" strike="noStrike" cap="none" normalizeH="0" baseline="0">
                          <a:ln>
                            <a:noFill/>
                          </a:ln>
                          <a:solidFill>
                            <a:schemeClr val="tx2"/>
                          </a:solidFill>
                          <a:effectLst/>
                          <a:latin typeface="Calibri"/>
                          <a:ea typeface="MS PGothic"/>
                        </a:rPr>
                        <a:t>Tel: +1 066 - 666666</a:t>
                      </a:r>
                    </a:p>
                    <a:p>
                      <a:pPr marL="0" marR="0" lvl="0" indent="0" algn="l" defTabSz="534988" rtl="0" eaLnBrk="1" fontAlgn="base" latinLnBrk="0" hangingPunct="1">
                        <a:lnSpc>
                          <a:spcPct val="100000"/>
                        </a:lnSpc>
                        <a:spcBef>
                          <a:spcPct val="20000"/>
                        </a:spcBef>
                        <a:spcAft>
                          <a:spcPct val="0"/>
                        </a:spcAft>
                        <a:buClrTx/>
                        <a:buSzTx/>
                        <a:buFontTx/>
                        <a:buNone/>
                        <a:tabLst/>
                      </a:pPr>
                      <a:r>
                        <a:rPr kumimoji="0" lang="en-US" altLang="fr-FR" sz="3100" b="0" i="0" u="none" strike="noStrike" cap="none" normalizeH="0" baseline="0">
                          <a:ln>
                            <a:noFill/>
                          </a:ln>
                          <a:solidFill>
                            <a:schemeClr val="tx2"/>
                          </a:solidFill>
                          <a:effectLst/>
                          <a:latin typeface="Calibri"/>
                          <a:ea typeface="MS PGothic"/>
                        </a:rPr>
                        <a:t>Fax: +1 066 - 777777</a:t>
                      </a:r>
                    </a:p>
                    <a:p>
                      <a:pPr marL="0" marR="0" lvl="0" indent="0" algn="l" defTabSz="534988" rtl="0" eaLnBrk="1" fontAlgn="base" latinLnBrk="0" hangingPunct="1">
                        <a:lnSpc>
                          <a:spcPct val="100000"/>
                        </a:lnSpc>
                        <a:spcBef>
                          <a:spcPct val="20000"/>
                        </a:spcBef>
                        <a:spcAft>
                          <a:spcPct val="0"/>
                        </a:spcAft>
                        <a:buClrTx/>
                        <a:buSzTx/>
                        <a:buFontTx/>
                        <a:buNone/>
                        <a:tabLst/>
                      </a:pPr>
                      <a:r>
                        <a:rPr kumimoji="0" lang="en-US" altLang="fr-FR" sz="3100" b="0" i="0" u="none" strike="noStrike" cap="none" normalizeH="0" baseline="0">
                          <a:ln>
                            <a:noFill/>
                          </a:ln>
                          <a:solidFill>
                            <a:schemeClr val="tx2"/>
                          </a:solidFill>
                          <a:effectLst/>
                          <a:latin typeface="Calibri"/>
                          <a:ea typeface="MS PGothic"/>
                        </a:rPr>
                        <a:t>Email: </a:t>
                      </a:r>
                      <a:r>
                        <a:rPr kumimoji="0" lang="en-US" altLang="fr-FR" sz="3100" b="0" i="0" u="none" strike="noStrike" cap="none" normalizeH="0" baseline="0">
                          <a:ln>
                            <a:noFill/>
                          </a:ln>
                          <a:solidFill>
                            <a:srgbClr val="0070C0"/>
                          </a:solidFill>
                          <a:effectLst/>
                          <a:latin typeface="Calibri"/>
                          <a:ea typeface="MS PGothic"/>
                          <a:hlinkClick r:id="rId3"/>
                        </a:rPr>
                        <a:t>author@address.org</a:t>
                      </a:r>
                      <a:endParaRPr kumimoji="0" lang="en-US" altLang="fr-FR" sz="3100" b="0" i="0" u="none" strike="noStrike" cap="none" normalizeH="0" baseline="0">
                        <a:ln>
                          <a:noFill/>
                        </a:ln>
                        <a:solidFill>
                          <a:srgbClr val="0070C0"/>
                        </a:solidFill>
                        <a:effectLst/>
                        <a:latin typeface="Calibri"/>
                        <a:ea typeface="MS PGothic"/>
                      </a:endParaRPr>
                    </a:p>
                    <a:p>
                      <a:pPr marL="0" marR="0" lvl="0" indent="0" algn="l" defTabSz="534988" rtl="0" eaLnBrk="1" fontAlgn="base" latinLnBrk="0" hangingPunct="1">
                        <a:lnSpc>
                          <a:spcPct val="100000"/>
                        </a:lnSpc>
                        <a:spcBef>
                          <a:spcPct val="20000"/>
                        </a:spcBef>
                        <a:spcAft>
                          <a:spcPct val="0"/>
                        </a:spcAft>
                        <a:buClrTx/>
                        <a:buSzTx/>
                        <a:buFontTx/>
                        <a:buNone/>
                        <a:tabLst/>
                      </a:pPr>
                      <a:r>
                        <a:rPr kumimoji="0" lang="en-US" altLang="fr-FR" sz="3100" b="0" i="0" u="none" strike="noStrike" cap="none" normalizeH="0" baseline="0">
                          <a:ln>
                            <a:noFill/>
                          </a:ln>
                          <a:solidFill>
                            <a:schemeClr val="tx2"/>
                          </a:solidFill>
                          <a:effectLst/>
                          <a:latin typeface="Calibri"/>
                          <a:ea typeface="MS PGothic"/>
                        </a:rPr>
                        <a:t>Web: www.yourwebsite.org</a:t>
                      </a:r>
                    </a:p>
                  </a:txBody>
                  <a:tcPr marL="315354" marR="315354" marT="44600" marB="445991"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1"/>
                  </a:ext>
                </a:extLst>
              </a:tr>
            </a:tbl>
          </a:graphicData>
        </a:graphic>
      </p:graphicFrame>
      <p:sp>
        <p:nvSpPr>
          <p:cNvPr id="5155" name="Text Box 474">
            <a:extLst>
              <a:ext uri="{FF2B5EF4-FFF2-40B4-BE49-F238E27FC236}">
                <a16:creationId xmlns:a16="http://schemas.microsoft.com/office/drawing/2014/main" id="{D8A095B2-F6DC-E9F4-AB0D-CED72287AAC3}"/>
              </a:ext>
            </a:extLst>
          </p:cNvPr>
          <p:cNvSpPr txBox="1">
            <a:spLocks noChangeArrowheads="1"/>
          </p:cNvSpPr>
          <p:nvPr/>
        </p:nvSpPr>
        <p:spPr bwMode="auto">
          <a:xfrm>
            <a:off x="646113" y="18726150"/>
            <a:ext cx="14154150" cy="54970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74995" tIns="374995" rIns="374995" bIns="374995" anchor="t">
            <a:spAutoFit/>
          </a:bodyPr>
          <a:lstStyle>
            <a:lvl1pPr defTabSz="3600450">
              <a:spcBef>
                <a:spcPct val="20000"/>
              </a:spcBef>
              <a:buChar char="•"/>
              <a:defRPr sz="2400">
                <a:solidFill>
                  <a:schemeClr val="tx2"/>
                </a:solidFill>
                <a:latin typeface="Arial" panose="020B0604020202020204" pitchFamily="34" charset="0"/>
                <a:ea typeface="MS PGothic" panose="020B0600070205080204" pitchFamily="34" charset="-128"/>
              </a:defRPr>
            </a:lvl1pPr>
            <a:lvl2pPr marL="742950" indent="-285750" defTabSz="3600450">
              <a:spcBef>
                <a:spcPct val="20000"/>
              </a:spcBef>
              <a:buChar char="–"/>
              <a:defRPr sz="2400">
                <a:solidFill>
                  <a:schemeClr val="tx2"/>
                </a:solidFill>
                <a:latin typeface="Arial" panose="020B0604020202020204" pitchFamily="34" charset="0"/>
                <a:ea typeface="MS PGothic" panose="020B0600070205080204" pitchFamily="34" charset="-128"/>
              </a:defRPr>
            </a:lvl2pPr>
            <a:lvl3pPr marL="1143000" indent="-228600" defTabSz="3600450">
              <a:spcBef>
                <a:spcPct val="20000"/>
              </a:spcBef>
              <a:buChar char="•"/>
              <a:defRPr sz="2000">
                <a:solidFill>
                  <a:schemeClr val="tx1"/>
                </a:solidFill>
                <a:latin typeface="Arial" panose="020B0604020202020204" pitchFamily="34" charset="0"/>
                <a:ea typeface="MS PGothic" panose="020B0600070205080204" pitchFamily="34" charset="-128"/>
              </a:defRPr>
            </a:lvl3pPr>
            <a:lvl4pPr marL="1600200" indent="-228600" defTabSz="3600450">
              <a:spcBef>
                <a:spcPct val="20000"/>
              </a:spcBef>
              <a:buChar char="–"/>
              <a:defRPr sz="1600">
                <a:solidFill>
                  <a:schemeClr val="tx1"/>
                </a:solidFill>
                <a:latin typeface="Arial" panose="020B0604020202020204" pitchFamily="34" charset="0"/>
                <a:ea typeface="MS PGothic" panose="020B0600070205080204" pitchFamily="34" charset="-128"/>
              </a:defRPr>
            </a:lvl4pPr>
            <a:lvl5pPr marL="2057400" indent="-228600" defTabSz="3600450">
              <a:spcBef>
                <a:spcPct val="20000"/>
              </a:spcBef>
              <a:buChar char="»"/>
              <a:defRPr sz="1600">
                <a:solidFill>
                  <a:schemeClr val="tx1"/>
                </a:solidFill>
                <a:latin typeface="Arial" panose="020B0604020202020204" pitchFamily="34" charset="0"/>
                <a:ea typeface="MS PGothic" panose="020B0600070205080204" pitchFamily="34" charset="-128"/>
              </a:defRPr>
            </a:lvl5pPr>
            <a:lvl6pPr marL="2514600" indent="-228600" defTabSz="360045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6pPr>
            <a:lvl7pPr marL="2971800" indent="-228600" defTabSz="360045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7pPr>
            <a:lvl8pPr marL="3429000" indent="-228600" defTabSz="360045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8pPr>
            <a:lvl9pPr marL="3886200" indent="-228600" defTabSz="360045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9pPr>
          </a:lstStyle>
          <a:p>
            <a:pPr eaLnBrk="1" hangingPunct="1">
              <a:spcBef>
                <a:spcPct val="0"/>
              </a:spcBef>
              <a:buNone/>
            </a:pPr>
            <a:r>
              <a:rPr lang="en-US" altLang="fr-FR" sz="2800">
                <a:latin typeface="Calibri"/>
                <a:ea typeface="MS PGothic"/>
                <a:cs typeface="Calibri"/>
              </a:rPr>
              <a:t>To start using this template you first need to delete most of the contents of this page. Keep the poster title and one of the blue section headers.</a:t>
            </a:r>
            <a:br>
              <a:rPr lang="en-US" altLang="fr-FR" sz="2800">
                <a:latin typeface="Calibri"/>
              </a:rPr>
            </a:br>
            <a:br>
              <a:rPr lang="en-US" altLang="fr-FR" sz="2800">
                <a:latin typeface="Calibri"/>
              </a:rPr>
            </a:br>
            <a:br>
              <a:rPr lang="en-US" altLang="fr-FR" sz="2800">
                <a:latin typeface="Calibri"/>
              </a:rPr>
            </a:br>
            <a:r>
              <a:rPr lang="en-US" altLang="fr-FR" sz="2800">
                <a:latin typeface="Calibri"/>
                <a:ea typeface="MS PGothic"/>
                <a:cs typeface="Calibri"/>
              </a:rPr>
              <a:t>After you decide how many sections you need for your poster (Introduction, Methods, Results, References, etc.), use the </a:t>
            </a:r>
            <a:r>
              <a:rPr lang="ja-JP" altLang="en-US" sz="2800">
                <a:latin typeface="Calibri"/>
                <a:ea typeface="MS PGothic"/>
                <a:cs typeface="Calibri"/>
              </a:rPr>
              <a:t>“</a:t>
            </a:r>
            <a:r>
              <a:rPr lang="en-US" altLang="ja-JP" sz="2800">
                <a:latin typeface="Calibri"/>
                <a:ea typeface="MS PGothic"/>
                <a:cs typeface="Calibri"/>
              </a:rPr>
              <a:t>copy</a:t>
            </a:r>
            <a:r>
              <a:rPr lang="ja-JP" altLang="en-US" sz="2800">
                <a:latin typeface="Calibri"/>
                <a:ea typeface="MS PGothic"/>
                <a:cs typeface="Calibri"/>
              </a:rPr>
              <a:t>”</a:t>
            </a:r>
            <a:r>
              <a:rPr lang="en-US" altLang="ja-JP" sz="2800">
                <a:latin typeface="Calibri"/>
                <a:ea typeface="MS PGothic"/>
                <a:cs typeface="Calibri"/>
              </a:rPr>
              <a:t> and </a:t>
            </a:r>
            <a:r>
              <a:rPr lang="ja-JP" altLang="en-US" sz="2800">
                <a:latin typeface="Calibri"/>
                <a:ea typeface="MS PGothic"/>
                <a:cs typeface="Calibri"/>
              </a:rPr>
              <a:t>“</a:t>
            </a:r>
            <a:r>
              <a:rPr lang="en-US" altLang="ja-JP" sz="2800">
                <a:latin typeface="Calibri"/>
                <a:ea typeface="MS PGothic"/>
                <a:cs typeface="Calibri"/>
              </a:rPr>
              <a:t>paste</a:t>
            </a:r>
            <a:r>
              <a:rPr lang="ja-JP" altLang="en-US" sz="2800">
                <a:latin typeface="Calibri"/>
                <a:ea typeface="MS PGothic"/>
                <a:cs typeface="Calibri"/>
              </a:rPr>
              <a:t>”</a:t>
            </a:r>
            <a:r>
              <a:rPr lang="en-US" altLang="ja-JP" sz="2800">
                <a:latin typeface="Calibri"/>
                <a:ea typeface="MS PGothic"/>
                <a:cs typeface="Calibri"/>
              </a:rPr>
              <a:t> commands to create as many copies of the blue section headers as needed.</a:t>
            </a:r>
            <a:br>
              <a:rPr lang="en-US" altLang="ja-JP" sz="2800">
                <a:latin typeface="Calibri"/>
              </a:rPr>
            </a:br>
            <a:br>
              <a:rPr lang="en-US" altLang="ja-JP" sz="2800">
                <a:latin typeface="Calibri"/>
              </a:rPr>
            </a:br>
            <a:r>
              <a:rPr lang="en-US" altLang="ja-JP" sz="2800">
                <a:latin typeface="Calibri"/>
                <a:ea typeface="MS PGothic"/>
                <a:cs typeface="Calibri"/>
              </a:rPr>
              <a:t>You can now start adding your text. </a:t>
            </a:r>
            <a:br>
              <a:rPr lang="en-US" altLang="ja-JP" sz="2800">
                <a:latin typeface="Calibri"/>
              </a:rPr>
            </a:br>
            <a:r>
              <a:rPr lang="en-US" altLang="ja-JP" sz="2800">
                <a:latin typeface="Calibri"/>
                <a:ea typeface="MS PGothic"/>
                <a:cs typeface="Calibri"/>
              </a:rPr>
              <a:t> </a:t>
            </a:r>
            <a:br>
              <a:rPr lang="en-US" altLang="ja-JP" sz="2800">
                <a:latin typeface="Calibri"/>
              </a:rPr>
            </a:br>
            <a:r>
              <a:rPr lang="en-US" altLang="ja-JP" sz="2800">
                <a:latin typeface="Calibri"/>
                <a:ea typeface="MS PGothic"/>
                <a:cs typeface="Calibri"/>
              </a:rPr>
              <a:t>Repeat the process throughout the poster as needed.</a:t>
            </a:r>
            <a:r>
              <a:rPr lang="en-US" altLang="ja-JP" sz="2600">
                <a:latin typeface="Arial Narrow"/>
                <a:ea typeface="MS PGothic"/>
              </a:rPr>
              <a:t> </a:t>
            </a:r>
            <a:endParaRPr lang="en-US" altLang="fr-FR" sz="2600">
              <a:latin typeface="Arial Narrow" panose="020B0606020202030204" pitchFamily="34" charset="0"/>
            </a:endParaRPr>
          </a:p>
        </p:txBody>
      </p:sp>
      <p:sp>
        <p:nvSpPr>
          <p:cNvPr id="5156" name="AutoShape 588">
            <a:extLst>
              <a:ext uri="{FF2B5EF4-FFF2-40B4-BE49-F238E27FC236}">
                <a16:creationId xmlns:a16="http://schemas.microsoft.com/office/drawing/2014/main" id="{F35D372D-191F-BF49-8DB8-01C5A63F001E}"/>
              </a:ext>
            </a:extLst>
          </p:cNvPr>
          <p:cNvSpPr>
            <a:spLocks noChangeArrowheads="1"/>
          </p:cNvSpPr>
          <p:nvPr/>
        </p:nvSpPr>
        <p:spPr bwMode="auto">
          <a:xfrm>
            <a:off x="27763788" y="1662113"/>
            <a:ext cx="1665287" cy="1819275"/>
          </a:xfrm>
          <a:prstGeom prst="roundRect">
            <a:avLst>
              <a:gd name="adj" fmla="val 16667"/>
            </a:avLst>
          </a:prstGeom>
          <a:solidFill>
            <a:schemeClr val="bg2"/>
          </a:solidFill>
          <a:ln>
            <a:noFill/>
          </a:ln>
          <a:extLst>
            <a:ext uri="{91240B29-F687-4F45-9708-019B960494DF}">
              <a14:hiddenLine xmlns:a14="http://schemas.microsoft.com/office/drawing/2010/main" w="28575">
                <a:solidFill>
                  <a:srgbClr val="000000"/>
                </a:solidFill>
                <a:prstDash val="dash"/>
                <a:round/>
                <a:headEnd/>
                <a:tailEnd/>
              </a14:hiddenLine>
            </a:ext>
          </a:extLst>
        </p:spPr>
        <p:txBody>
          <a:bodyPr wrap="none" lIns="74999" tIns="37500" rIns="74999" bIns="37500" anchor="ctr"/>
          <a:lstStyle>
            <a:lvl1pPr defTabSz="2571750">
              <a:spcBef>
                <a:spcPct val="20000"/>
              </a:spcBef>
              <a:buChar char="•"/>
              <a:defRPr sz="2400">
                <a:solidFill>
                  <a:schemeClr val="tx2"/>
                </a:solidFill>
                <a:latin typeface="Arial" panose="020B0604020202020204" pitchFamily="34" charset="0"/>
                <a:ea typeface="MS PGothic" panose="020B0600070205080204" pitchFamily="34" charset="-128"/>
              </a:defRPr>
            </a:lvl1pPr>
            <a:lvl2pPr marL="742950" indent="-285750" defTabSz="2571750">
              <a:spcBef>
                <a:spcPct val="20000"/>
              </a:spcBef>
              <a:buChar char="–"/>
              <a:defRPr sz="2400">
                <a:solidFill>
                  <a:schemeClr val="tx2"/>
                </a:solidFill>
                <a:latin typeface="Arial" panose="020B0604020202020204" pitchFamily="34" charset="0"/>
                <a:ea typeface="MS PGothic" panose="020B0600070205080204" pitchFamily="34" charset="-128"/>
              </a:defRPr>
            </a:lvl2pPr>
            <a:lvl3pPr marL="1143000" indent="-228600" defTabSz="2571750">
              <a:spcBef>
                <a:spcPct val="20000"/>
              </a:spcBef>
              <a:buChar char="•"/>
              <a:defRPr sz="2000">
                <a:solidFill>
                  <a:schemeClr val="tx1"/>
                </a:solidFill>
                <a:latin typeface="Arial" panose="020B0604020202020204" pitchFamily="34" charset="0"/>
                <a:ea typeface="MS PGothic" panose="020B0600070205080204" pitchFamily="34" charset="-128"/>
              </a:defRPr>
            </a:lvl3pPr>
            <a:lvl4pPr marL="1600200" indent="-228600" defTabSz="2571750">
              <a:spcBef>
                <a:spcPct val="20000"/>
              </a:spcBef>
              <a:buChar char="–"/>
              <a:defRPr sz="1600">
                <a:solidFill>
                  <a:schemeClr val="tx1"/>
                </a:solidFill>
                <a:latin typeface="Arial" panose="020B0604020202020204" pitchFamily="34" charset="0"/>
                <a:ea typeface="MS PGothic" panose="020B0600070205080204" pitchFamily="34" charset="-128"/>
              </a:defRPr>
            </a:lvl4pPr>
            <a:lvl5pPr marL="2057400" indent="-228600" defTabSz="2571750">
              <a:spcBef>
                <a:spcPct val="20000"/>
              </a:spcBef>
              <a:buChar char="»"/>
              <a:defRPr sz="1600">
                <a:solidFill>
                  <a:schemeClr val="tx1"/>
                </a:solidFill>
                <a:latin typeface="Arial" panose="020B0604020202020204" pitchFamily="34" charset="0"/>
                <a:ea typeface="MS PGothic" panose="020B0600070205080204" pitchFamily="34" charset="-128"/>
              </a:defRPr>
            </a:lvl5pPr>
            <a:lvl6pPr marL="2514600" indent="-228600" defTabSz="257175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6pPr>
            <a:lvl7pPr marL="2971800" indent="-228600" defTabSz="257175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7pPr>
            <a:lvl8pPr marL="3429000" indent="-228600" defTabSz="257175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8pPr>
            <a:lvl9pPr marL="3886200" indent="-228600" defTabSz="257175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FontTx/>
              <a:buNone/>
            </a:pPr>
            <a:r>
              <a:rPr lang="en-US" altLang="fr-FR" sz="1700">
                <a:solidFill>
                  <a:schemeClr val="tx1"/>
                </a:solidFill>
                <a:latin typeface="Arial Narrow" panose="020B0606020202030204" pitchFamily="34" charset="0"/>
              </a:rPr>
              <a:t>INSERT </a:t>
            </a:r>
          </a:p>
          <a:p>
            <a:pPr algn="ctr" eaLnBrk="1" hangingPunct="1">
              <a:spcBef>
                <a:spcPct val="0"/>
              </a:spcBef>
              <a:buFontTx/>
              <a:buNone/>
            </a:pPr>
            <a:r>
              <a:rPr lang="en-US" altLang="fr-FR" sz="1700">
                <a:solidFill>
                  <a:schemeClr val="tx1"/>
                </a:solidFill>
                <a:latin typeface="Arial Narrow" panose="020B0606020202030204" pitchFamily="34" charset="0"/>
              </a:rPr>
              <a:t>UNIVERSITY / </a:t>
            </a:r>
          </a:p>
          <a:p>
            <a:pPr algn="ctr" eaLnBrk="1" hangingPunct="1">
              <a:spcBef>
                <a:spcPct val="0"/>
              </a:spcBef>
              <a:buFontTx/>
              <a:buNone/>
            </a:pPr>
            <a:r>
              <a:rPr lang="en-US" altLang="fr-FR" sz="1700">
                <a:solidFill>
                  <a:schemeClr val="tx1"/>
                </a:solidFill>
                <a:latin typeface="Arial Narrow" panose="020B0606020202030204" pitchFamily="34" charset="0"/>
              </a:rPr>
              <a:t>COMPANY</a:t>
            </a:r>
            <a:br>
              <a:rPr lang="en-US" altLang="fr-FR" sz="1700">
                <a:solidFill>
                  <a:schemeClr val="tx1"/>
                </a:solidFill>
                <a:latin typeface="Arial Narrow" panose="020B0606020202030204" pitchFamily="34" charset="0"/>
              </a:rPr>
            </a:br>
            <a:r>
              <a:rPr lang="en-US" altLang="fr-FR" sz="1700">
                <a:solidFill>
                  <a:schemeClr val="tx1"/>
                </a:solidFill>
                <a:latin typeface="Arial Narrow" panose="020B0606020202030204" pitchFamily="34" charset="0"/>
              </a:rPr>
              <a:t>LOGO HERE</a:t>
            </a:r>
          </a:p>
        </p:txBody>
      </p:sp>
      <p:graphicFrame>
        <p:nvGraphicFramePr>
          <p:cNvPr id="5157" name="Chart 11">
            <a:extLst>
              <a:ext uri="{FF2B5EF4-FFF2-40B4-BE49-F238E27FC236}">
                <a16:creationId xmlns:a16="http://schemas.microsoft.com/office/drawing/2014/main" id="{290193E8-42C6-4937-D80A-5493084BF321}"/>
              </a:ext>
            </a:extLst>
          </p:cNvPr>
          <p:cNvGraphicFramePr>
            <a:graphicFrameLocks/>
          </p:cNvGraphicFramePr>
          <p:nvPr/>
        </p:nvGraphicFramePr>
        <p:xfrm>
          <a:off x="17964150" y="13904913"/>
          <a:ext cx="9509125" cy="5938837"/>
        </p:xfrm>
        <a:graphic>
          <a:graphicData uri="http://schemas.openxmlformats.org/presentationml/2006/ole">
            <mc:AlternateContent xmlns:mc="http://schemas.openxmlformats.org/markup-compatibility/2006">
              <mc:Choice xmlns:v="urn:schemas-microsoft-com:vml" Requires="v">
                <p:oleObj r:id="rId4" imgW="5230821" imgH="3389670" progId="Excel.Chart.8">
                  <p:embed/>
                </p:oleObj>
              </mc:Choice>
              <mc:Fallback>
                <p:oleObj r:id="rId4" imgW="5230821" imgH="3389670" progId="Excel.Chart.8">
                  <p:embed/>
                  <p:pic>
                    <p:nvPicPr>
                      <p:cNvPr id="0" name="Chart 11"/>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964150" y="13904913"/>
                        <a:ext cx="9509125" cy="5938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158" name="Text Box 473">
            <a:extLst>
              <a:ext uri="{FF2B5EF4-FFF2-40B4-BE49-F238E27FC236}">
                <a16:creationId xmlns:a16="http://schemas.microsoft.com/office/drawing/2014/main" id="{E9F43792-1025-5A9D-DE7B-13A1B69F9E1A}"/>
              </a:ext>
            </a:extLst>
          </p:cNvPr>
          <p:cNvSpPr txBox="1">
            <a:spLocks noChangeArrowheads="1"/>
          </p:cNvSpPr>
          <p:nvPr/>
        </p:nvSpPr>
        <p:spPr bwMode="auto">
          <a:xfrm>
            <a:off x="676275" y="30983238"/>
            <a:ext cx="14154150" cy="691126"/>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4857" tIns="37421" rIns="74857" bIns="37421" anchor="t">
            <a:spAutoFit/>
          </a:bodyPr>
          <a:lstStyle>
            <a:lvl1pPr defTabSz="749300">
              <a:spcBef>
                <a:spcPct val="20000"/>
              </a:spcBef>
              <a:buChar char="•"/>
              <a:defRPr sz="2400">
                <a:solidFill>
                  <a:schemeClr val="tx2"/>
                </a:solidFill>
                <a:latin typeface="Arial" panose="020B0604020202020204" pitchFamily="34" charset="0"/>
                <a:ea typeface="MS PGothic" panose="020B0600070205080204" pitchFamily="34" charset="-128"/>
              </a:defRPr>
            </a:lvl1pPr>
            <a:lvl2pPr marL="742950" indent="-285750" defTabSz="749300">
              <a:spcBef>
                <a:spcPct val="20000"/>
              </a:spcBef>
              <a:buChar char="–"/>
              <a:defRPr sz="2400">
                <a:solidFill>
                  <a:schemeClr val="tx2"/>
                </a:solidFill>
                <a:latin typeface="Arial" panose="020B0604020202020204" pitchFamily="34" charset="0"/>
                <a:ea typeface="MS PGothic" panose="020B0600070205080204" pitchFamily="34" charset="-128"/>
              </a:defRPr>
            </a:lvl2pPr>
            <a:lvl3pPr marL="1143000" indent="-228600" defTabSz="749300">
              <a:spcBef>
                <a:spcPct val="20000"/>
              </a:spcBef>
              <a:buChar char="•"/>
              <a:defRPr sz="2000">
                <a:solidFill>
                  <a:schemeClr val="tx1"/>
                </a:solidFill>
                <a:latin typeface="Arial" panose="020B0604020202020204" pitchFamily="34" charset="0"/>
                <a:ea typeface="MS PGothic" panose="020B0600070205080204" pitchFamily="34" charset="-128"/>
              </a:defRPr>
            </a:lvl3pPr>
            <a:lvl4pPr marL="1600200" indent="-228600" defTabSz="749300">
              <a:spcBef>
                <a:spcPct val="20000"/>
              </a:spcBef>
              <a:buChar char="–"/>
              <a:defRPr sz="1600">
                <a:solidFill>
                  <a:schemeClr val="tx1"/>
                </a:solidFill>
                <a:latin typeface="Arial" panose="020B0604020202020204" pitchFamily="34" charset="0"/>
                <a:ea typeface="MS PGothic" panose="020B0600070205080204" pitchFamily="34" charset="-128"/>
              </a:defRPr>
            </a:lvl4pPr>
            <a:lvl5pPr marL="2057400" indent="-228600" defTabSz="749300">
              <a:spcBef>
                <a:spcPct val="20000"/>
              </a:spcBef>
              <a:buChar char="»"/>
              <a:defRPr sz="1600">
                <a:solidFill>
                  <a:schemeClr val="tx1"/>
                </a:solidFill>
                <a:latin typeface="Arial" panose="020B0604020202020204" pitchFamily="34" charset="0"/>
                <a:ea typeface="MS PGothic" panose="020B0600070205080204" pitchFamily="34" charset="-128"/>
              </a:defRPr>
            </a:lvl5pPr>
            <a:lvl6pPr marL="2514600" indent="-228600" defTabSz="7493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6pPr>
            <a:lvl7pPr marL="2971800" indent="-228600" defTabSz="7493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7pPr>
            <a:lvl8pPr marL="3429000" indent="-228600" defTabSz="7493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8pPr>
            <a:lvl9pPr marL="3886200" indent="-228600" defTabSz="7493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9pPr>
          </a:lstStyle>
          <a:p>
            <a:pPr algn="ctr">
              <a:spcBef>
                <a:spcPct val="50000"/>
              </a:spcBef>
              <a:buFontTx/>
              <a:buNone/>
            </a:pPr>
            <a:r>
              <a:rPr lang="en-US" altLang="fr-FR" sz="4000" b="1">
                <a:solidFill>
                  <a:schemeClr val="bg1"/>
                </a:solidFill>
                <a:latin typeface="Calibri"/>
                <a:ea typeface="MS PGothic"/>
                <a:cs typeface="Calibri"/>
              </a:rPr>
              <a:t>Methodology</a:t>
            </a:r>
          </a:p>
        </p:txBody>
      </p:sp>
      <p:sp>
        <p:nvSpPr>
          <p:cNvPr id="5159" name="Text Box 473">
            <a:extLst>
              <a:ext uri="{FF2B5EF4-FFF2-40B4-BE49-F238E27FC236}">
                <a16:creationId xmlns:a16="http://schemas.microsoft.com/office/drawing/2014/main" id="{27DB7372-0F83-F686-FDBC-9C9BEA6450B8}"/>
              </a:ext>
            </a:extLst>
          </p:cNvPr>
          <p:cNvSpPr txBox="1">
            <a:spLocks noChangeArrowheads="1"/>
          </p:cNvSpPr>
          <p:nvPr/>
        </p:nvSpPr>
        <p:spPr bwMode="auto">
          <a:xfrm>
            <a:off x="676084" y="6242242"/>
            <a:ext cx="14184312" cy="691126"/>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4857" tIns="37421" rIns="74857" bIns="37421" anchor="t">
            <a:spAutoFit/>
          </a:bodyPr>
          <a:lstStyle>
            <a:lvl1pPr defTabSz="749300">
              <a:spcBef>
                <a:spcPct val="20000"/>
              </a:spcBef>
              <a:buChar char="•"/>
              <a:defRPr sz="2400">
                <a:solidFill>
                  <a:schemeClr val="tx2"/>
                </a:solidFill>
                <a:latin typeface="Arial" panose="020B0604020202020204" pitchFamily="34" charset="0"/>
                <a:ea typeface="MS PGothic" panose="020B0600070205080204" pitchFamily="34" charset="-128"/>
              </a:defRPr>
            </a:lvl1pPr>
            <a:lvl2pPr marL="742950" indent="-285750" defTabSz="749300">
              <a:spcBef>
                <a:spcPct val="20000"/>
              </a:spcBef>
              <a:buChar char="–"/>
              <a:defRPr sz="2400">
                <a:solidFill>
                  <a:schemeClr val="tx2"/>
                </a:solidFill>
                <a:latin typeface="Arial" panose="020B0604020202020204" pitchFamily="34" charset="0"/>
                <a:ea typeface="MS PGothic" panose="020B0600070205080204" pitchFamily="34" charset="-128"/>
              </a:defRPr>
            </a:lvl2pPr>
            <a:lvl3pPr marL="1143000" indent="-228600" defTabSz="749300">
              <a:spcBef>
                <a:spcPct val="20000"/>
              </a:spcBef>
              <a:buChar char="•"/>
              <a:defRPr sz="2000">
                <a:solidFill>
                  <a:schemeClr val="tx1"/>
                </a:solidFill>
                <a:latin typeface="Arial" panose="020B0604020202020204" pitchFamily="34" charset="0"/>
                <a:ea typeface="MS PGothic" panose="020B0600070205080204" pitchFamily="34" charset="-128"/>
              </a:defRPr>
            </a:lvl3pPr>
            <a:lvl4pPr marL="1600200" indent="-228600" defTabSz="749300">
              <a:spcBef>
                <a:spcPct val="20000"/>
              </a:spcBef>
              <a:buChar char="–"/>
              <a:defRPr sz="1600">
                <a:solidFill>
                  <a:schemeClr val="tx1"/>
                </a:solidFill>
                <a:latin typeface="Arial" panose="020B0604020202020204" pitchFamily="34" charset="0"/>
                <a:ea typeface="MS PGothic" panose="020B0600070205080204" pitchFamily="34" charset="-128"/>
              </a:defRPr>
            </a:lvl4pPr>
            <a:lvl5pPr marL="2057400" indent="-228600" defTabSz="749300">
              <a:spcBef>
                <a:spcPct val="20000"/>
              </a:spcBef>
              <a:buChar char="»"/>
              <a:defRPr sz="1600">
                <a:solidFill>
                  <a:schemeClr val="tx1"/>
                </a:solidFill>
                <a:latin typeface="Arial" panose="020B0604020202020204" pitchFamily="34" charset="0"/>
                <a:ea typeface="MS PGothic" panose="020B0600070205080204" pitchFamily="34" charset="-128"/>
              </a:defRPr>
            </a:lvl5pPr>
            <a:lvl6pPr marL="2514600" indent="-228600" defTabSz="7493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6pPr>
            <a:lvl7pPr marL="2971800" indent="-228600" defTabSz="7493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7pPr>
            <a:lvl8pPr marL="3429000" indent="-228600" defTabSz="7493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8pPr>
            <a:lvl9pPr marL="3886200" indent="-228600" defTabSz="7493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9pPr>
          </a:lstStyle>
          <a:p>
            <a:pPr algn="ctr">
              <a:spcBef>
                <a:spcPct val="50000"/>
              </a:spcBef>
              <a:buFontTx/>
              <a:buNone/>
            </a:pPr>
            <a:r>
              <a:rPr lang="en-US" altLang="fr-FR" sz="4000" b="1">
                <a:solidFill>
                  <a:schemeClr val="bg1"/>
                </a:solidFill>
                <a:latin typeface="Calibri"/>
                <a:ea typeface="MS PGothic"/>
                <a:cs typeface="Calibri"/>
              </a:rPr>
              <a:t>Abstract</a:t>
            </a:r>
          </a:p>
        </p:txBody>
      </p:sp>
      <p:sp>
        <p:nvSpPr>
          <p:cNvPr id="5160" name="Text Box 473">
            <a:extLst>
              <a:ext uri="{FF2B5EF4-FFF2-40B4-BE49-F238E27FC236}">
                <a16:creationId xmlns:a16="http://schemas.microsoft.com/office/drawing/2014/main" id="{33C30732-DAB9-3965-2A3A-1FA8D3C11DC2}"/>
              </a:ext>
            </a:extLst>
          </p:cNvPr>
          <p:cNvSpPr txBox="1">
            <a:spLocks noChangeArrowheads="1"/>
          </p:cNvSpPr>
          <p:nvPr/>
        </p:nvSpPr>
        <p:spPr bwMode="auto">
          <a:xfrm>
            <a:off x="15363825" y="6249988"/>
            <a:ext cx="14217650" cy="691126"/>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4857" tIns="37421" rIns="74857" bIns="37421" anchor="t">
            <a:spAutoFit/>
          </a:bodyPr>
          <a:lstStyle>
            <a:lvl1pPr defTabSz="749300">
              <a:spcBef>
                <a:spcPct val="20000"/>
              </a:spcBef>
              <a:buChar char="•"/>
              <a:defRPr sz="2400">
                <a:solidFill>
                  <a:schemeClr val="tx2"/>
                </a:solidFill>
                <a:latin typeface="Arial" panose="020B0604020202020204" pitchFamily="34" charset="0"/>
                <a:ea typeface="MS PGothic" panose="020B0600070205080204" pitchFamily="34" charset="-128"/>
              </a:defRPr>
            </a:lvl1pPr>
            <a:lvl2pPr marL="742950" indent="-285750" defTabSz="749300">
              <a:spcBef>
                <a:spcPct val="20000"/>
              </a:spcBef>
              <a:buChar char="–"/>
              <a:defRPr sz="2400">
                <a:solidFill>
                  <a:schemeClr val="tx2"/>
                </a:solidFill>
                <a:latin typeface="Arial" panose="020B0604020202020204" pitchFamily="34" charset="0"/>
                <a:ea typeface="MS PGothic" panose="020B0600070205080204" pitchFamily="34" charset="-128"/>
              </a:defRPr>
            </a:lvl2pPr>
            <a:lvl3pPr marL="1143000" indent="-228600" defTabSz="749300">
              <a:spcBef>
                <a:spcPct val="20000"/>
              </a:spcBef>
              <a:buChar char="•"/>
              <a:defRPr sz="2000">
                <a:solidFill>
                  <a:schemeClr val="tx1"/>
                </a:solidFill>
                <a:latin typeface="Arial" panose="020B0604020202020204" pitchFamily="34" charset="0"/>
                <a:ea typeface="MS PGothic" panose="020B0600070205080204" pitchFamily="34" charset="-128"/>
              </a:defRPr>
            </a:lvl3pPr>
            <a:lvl4pPr marL="1600200" indent="-228600" defTabSz="749300">
              <a:spcBef>
                <a:spcPct val="20000"/>
              </a:spcBef>
              <a:buChar char="–"/>
              <a:defRPr sz="1600">
                <a:solidFill>
                  <a:schemeClr val="tx1"/>
                </a:solidFill>
                <a:latin typeface="Arial" panose="020B0604020202020204" pitchFamily="34" charset="0"/>
                <a:ea typeface="MS PGothic" panose="020B0600070205080204" pitchFamily="34" charset="-128"/>
              </a:defRPr>
            </a:lvl4pPr>
            <a:lvl5pPr marL="2057400" indent="-228600" defTabSz="749300">
              <a:spcBef>
                <a:spcPct val="20000"/>
              </a:spcBef>
              <a:buChar char="»"/>
              <a:defRPr sz="1600">
                <a:solidFill>
                  <a:schemeClr val="tx1"/>
                </a:solidFill>
                <a:latin typeface="Arial" panose="020B0604020202020204" pitchFamily="34" charset="0"/>
                <a:ea typeface="MS PGothic" panose="020B0600070205080204" pitchFamily="34" charset="-128"/>
              </a:defRPr>
            </a:lvl5pPr>
            <a:lvl6pPr marL="2514600" indent="-228600" defTabSz="7493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6pPr>
            <a:lvl7pPr marL="2971800" indent="-228600" defTabSz="7493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7pPr>
            <a:lvl8pPr marL="3429000" indent="-228600" defTabSz="7493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8pPr>
            <a:lvl9pPr marL="3886200" indent="-228600" defTabSz="7493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9pPr>
          </a:lstStyle>
          <a:p>
            <a:pPr algn="ctr">
              <a:spcBef>
                <a:spcPct val="50000"/>
              </a:spcBef>
              <a:buFontTx/>
              <a:buNone/>
            </a:pPr>
            <a:r>
              <a:rPr lang="en-US" altLang="fr-FR" sz="4000" b="1">
                <a:solidFill>
                  <a:schemeClr val="bg1"/>
                </a:solidFill>
                <a:latin typeface="Calibri"/>
                <a:ea typeface="MS PGothic"/>
                <a:cs typeface="Calibri"/>
              </a:rPr>
              <a:t>Results</a:t>
            </a:r>
          </a:p>
        </p:txBody>
      </p:sp>
      <p:sp>
        <p:nvSpPr>
          <p:cNvPr id="5161" name="Text Box 561">
            <a:extLst>
              <a:ext uri="{FF2B5EF4-FFF2-40B4-BE49-F238E27FC236}">
                <a16:creationId xmlns:a16="http://schemas.microsoft.com/office/drawing/2014/main" id="{CCB0A3CC-5A06-8F98-476A-05D57D53E227}"/>
              </a:ext>
            </a:extLst>
          </p:cNvPr>
          <p:cNvSpPr txBox="1">
            <a:spLocks noChangeArrowheads="1"/>
          </p:cNvSpPr>
          <p:nvPr/>
        </p:nvSpPr>
        <p:spPr bwMode="auto">
          <a:xfrm>
            <a:off x="15400338" y="30981650"/>
            <a:ext cx="14155737" cy="691126"/>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4857" tIns="37421" rIns="74857" bIns="37421" anchor="t">
            <a:spAutoFit/>
          </a:bodyPr>
          <a:lstStyle>
            <a:lvl1pPr defTabSz="749300">
              <a:spcBef>
                <a:spcPct val="20000"/>
              </a:spcBef>
              <a:buChar char="•"/>
              <a:defRPr sz="2400">
                <a:solidFill>
                  <a:schemeClr val="tx2"/>
                </a:solidFill>
                <a:latin typeface="Arial" panose="020B0604020202020204" pitchFamily="34" charset="0"/>
                <a:ea typeface="MS PGothic" panose="020B0600070205080204" pitchFamily="34" charset="-128"/>
              </a:defRPr>
            </a:lvl1pPr>
            <a:lvl2pPr marL="742950" indent="-285750" defTabSz="749300">
              <a:spcBef>
                <a:spcPct val="20000"/>
              </a:spcBef>
              <a:buChar char="–"/>
              <a:defRPr sz="2400">
                <a:solidFill>
                  <a:schemeClr val="tx2"/>
                </a:solidFill>
                <a:latin typeface="Arial" panose="020B0604020202020204" pitchFamily="34" charset="0"/>
                <a:ea typeface="MS PGothic" panose="020B0600070205080204" pitchFamily="34" charset="-128"/>
              </a:defRPr>
            </a:lvl2pPr>
            <a:lvl3pPr marL="1143000" indent="-228600" defTabSz="749300">
              <a:spcBef>
                <a:spcPct val="20000"/>
              </a:spcBef>
              <a:buChar char="•"/>
              <a:defRPr sz="2000">
                <a:solidFill>
                  <a:schemeClr val="tx1"/>
                </a:solidFill>
                <a:latin typeface="Arial" panose="020B0604020202020204" pitchFamily="34" charset="0"/>
                <a:ea typeface="MS PGothic" panose="020B0600070205080204" pitchFamily="34" charset="-128"/>
              </a:defRPr>
            </a:lvl3pPr>
            <a:lvl4pPr marL="1600200" indent="-228600" defTabSz="749300">
              <a:spcBef>
                <a:spcPct val="20000"/>
              </a:spcBef>
              <a:buChar char="–"/>
              <a:defRPr sz="1600">
                <a:solidFill>
                  <a:schemeClr val="tx1"/>
                </a:solidFill>
                <a:latin typeface="Arial" panose="020B0604020202020204" pitchFamily="34" charset="0"/>
                <a:ea typeface="MS PGothic" panose="020B0600070205080204" pitchFamily="34" charset="-128"/>
              </a:defRPr>
            </a:lvl4pPr>
            <a:lvl5pPr marL="2057400" indent="-228600" defTabSz="749300">
              <a:spcBef>
                <a:spcPct val="20000"/>
              </a:spcBef>
              <a:buChar char="»"/>
              <a:defRPr sz="1600">
                <a:solidFill>
                  <a:schemeClr val="tx1"/>
                </a:solidFill>
                <a:latin typeface="Arial" panose="020B0604020202020204" pitchFamily="34" charset="0"/>
                <a:ea typeface="MS PGothic" panose="020B0600070205080204" pitchFamily="34" charset="-128"/>
              </a:defRPr>
            </a:lvl5pPr>
            <a:lvl6pPr marL="2514600" indent="-228600" defTabSz="7493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6pPr>
            <a:lvl7pPr marL="2971800" indent="-228600" defTabSz="7493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7pPr>
            <a:lvl8pPr marL="3429000" indent="-228600" defTabSz="7493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8pPr>
            <a:lvl9pPr marL="3886200" indent="-228600" defTabSz="7493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9pPr>
          </a:lstStyle>
          <a:p>
            <a:pPr algn="ctr">
              <a:spcBef>
                <a:spcPct val="50000"/>
              </a:spcBef>
              <a:buFontTx/>
              <a:buNone/>
            </a:pPr>
            <a:r>
              <a:rPr lang="en-US" altLang="fr-FR" sz="4000" b="1">
                <a:solidFill>
                  <a:schemeClr val="bg1"/>
                </a:solidFill>
                <a:latin typeface="Calibri"/>
                <a:ea typeface="MS PGothic"/>
                <a:cs typeface="Calibri"/>
              </a:rPr>
              <a:t>Acknowledgments</a:t>
            </a:r>
          </a:p>
        </p:txBody>
      </p:sp>
      <p:sp>
        <p:nvSpPr>
          <p:cNvPr id="5162" name="TextBox 8">
            <a:extLst>
              <a:ext uri="{FF2B5EF4-FFF2-40B4-BE49-F238E27FC236}">
                <a16:creationId xmlns:a16="http://schemas.microsoft.com/office/drawing/2014/main" id="{3DDA0776-CC1C-588D-9DE7-AB8E6FD1E66D}"/>
              </a:ext>
            </a:extLst>
          </p:cNvPr>
          <p:cNvSpPr txBox="1">
            <a:spLocks noChangeArrowheads="1"/>
          </p:cNvSpPr>
          <p:nvPr/>
        </p:nvSpPr>
        <p:spPr bwMode="auto">
          <a:xfrm>
            <a:off x="70770" y="399998"/>
            <a:ext cx="30201189" cy="2358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4838" tIns="37413" rIns="74838" bIns="37413" anchor="t">
            <a:spAutoFit/>
          </a:bodyPr>
          <a:lstStyle>
            <a:lvl1pPr defTabSz="749300">
              <a:spcBef>
                <a:spcPct val="20000"/>
              </a:spcBef>
              <a:buChar char="•"/>
              <a:defRPr sz="2400">
                <a:solidFill>
                  <a:schemeClr val="tx2"/>
                </a:solidFill>
                <a:latin typeface="Arial" panose="020B0604020202020204" pitchFamily="34" charset="0"/>
                <a:ea typeface="MS PGothic" panose="020B0600070205080204" pitchFamily="34" charset="-128"/>
              </a:defRPr>
            </a:lvl1pPr>
            <a:lvl2pPr marL="742950" indent="-285750" defTabSz="749300">
              <a:spcBef>
                <a:spcPct val="20000"/>
              </a:spcBef>
              <a:buChar char="–"/>
              <a:defRPr sz="2400">
                <a:solidFill>
                  <a:schemeClr val="tx2"/>
                </a:solidFill>
                <a:latin typeface="Arial" panose="020B0604020202020204" pitchFamily="34" charset="0"/>
                <a:ea typeface="MS PGothic" panose="020B0600070205080204" pitchFamily="34" charset="-128"/>
              </a:defRPr>
            </a:lvl2pPr>
            <a:lvl3pPr marL="1143000" indent="-228600" defTabSz="749300">
              <a:spcBef>
                <a:spcPct val="20000"/>
              </a:spcBef>
              <a:buChar char="•"/>
              <a:defRPr sz="2000">
                <a:solidFill>
                  <a:schemeClr val="tx1"/>
                </a:solidFill>
                <a:latin typeface="Arial" panose="020B0604020202020204" pitchFamily="34" charset="0"/>
                <a:ea typeface="MS PGothic" panose="020B0600070205080204" pitchFamily="34" charset="-128"/>
              </a:defRPr>
            </a:lvl3pPr>
            <a:lvl4pPr marL="1600200" indent="-228600" defTabSz="749300">
              <a:spcBef>
                <a:spcPct val="20000"/>
              </a:spcBef>
              <a:buChar char="–"/>
              <a:defRPr sz="1600">
                <a:solidFill>
                  <a:schemeClr val="tx1"/>
                </a:solidFill>
                <a:latin typeface="Arial" panose="020B0604020202020204" pitchFamily="34" charset="0"/>
                <a:ea typeface="MS PGothic" panose="020B0600070205080204" pitchFamily="34" charset="-128"/>
              </a:defRPr>
            </a:lvl4pPr>
            <a:lvl5pPr marL="2057400" indent="-228600" defTabSz="749300">
              <a:spcBef>
                <a:spcPct val="20000"/>
              </a:spcBef>
              <a:buChar char="»"/>
              <a:defRPr sz="1600">
                <a:solidFill>
                  <a:schemeClr val="tx1"/>
                </a:solidFill>
                <a:latin typeface="Arial" panose="020B0604020202020204" pitchFamily="34" charset="0"/>
                <a:ea typeface="MS PGothic" panose="020B0600070205080204" pitchFamily="34" charset="-128"/>
              </a:defRPr>
            </a:lvl5pPr>
            <a:lvl6pPr marL="2514600" indent="-228600" defTabSz="7493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6pPr>
            <a:lvl7pPr marL="2971800" indent="-228600" defTabSz="7493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7pPr>
            <a:lvl8pPr marL="3429000" indent="-228600" defTabSz="7493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8pPr>
            <a:lvl9pPr marL="3886200" indent="-228600" defTabSz="7493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9pPr>
          </a:lstStyle>
          <a:p>
            <a:pPr algn="ctr" eaLnBrk="1" hangingPunct="1">
              <a:spcBef>
                <a:spcPts val="1000"/>
              </a:spcBef>
              <a:spcAft>
                <a:spcPts val="0"/>
              </a:spcAft>
              <a:buFontTx/>
              <a:buNone/>
            </a:pPr>
            <a:r>
              <a:rPr lang="en-US" altLang="en-US" sz="7000" b="1">
                <a:solidFill>
                  <a:schemeClr val="bg1"/>
                </a:solidFill>
                <a:latin typeface="Calibri"/>
                <a:ea typeface="MS PGothic"/>
                <a:cs typeface="Calibri"/>
              </a:rPr>
              <a:t>Emerging Tech Conference</a:t>
            </a:r>
            <a:endParaRPr lang="en-US" sz="7000" b="1">
              <a:solidFill>
                <a:schemeClr val="bg1"/>
              </a:solidFill>
              <a:latin typeface="Calibri"/>
              <a:cs typeface="Arial" panose="020B0604020202020204" pitchFamily="34" charset="0"/>
            </a:endParaRPr>
          </a:p>
          <a:p>
            <a:pPr algn="ctr" eaLnBrk="1" hangingPunct="1">
              <a:spcBef>
                <a:spcPts val="1000"/>
              </a:spcBef>
              <a:spcAft>
                <a:spcPts val="0"/>
              </a:spcAft>
              <a:buFontTx/>
              <a:buNone/>
            </a:pPr>
            <a:r>
              <a:rPr lang="en-US" altLang="en-US" sz="7000" b="1">
                <a:solidFill>
                  <a:schemeClr val="bg1"/>
                </a:solidFill>
                <a:latin typeface="Calibri"/>
                <a:ea typeface="MS PGothic"/>
                <a:cs typeface="Calibri"/>
              </a:rPr>
              <a:t>Edge Intelligence (ETCEI 2023)</a:t>
            </a:r>
          </a:p>
        </p:txBody>
      </p:sp>
      <p:pic>
        <p:nvPicPr>
          <p:cNvPr id="2" name="Picture 48">
            <a:extLst>
              <a:ext uri="{FF2B5EF4-FFF2-40B4-BE49-F238E27FC236}">
                <a16:creationId xmlns:a16="http://schemas.microsoft.com/office/drawing/2014/main" id="{70BBFD7F-41DC-B136-0A63-B3BFEAAB4DD9}"/>
              </a:ext>
            </a:extLst>
          </p:cNvPr>
          <p:cNvPicPr>
            <a:picLocks noChangeAspect="1"/>
          </p:cNvPicPr>
          <p:nvPr/>
        </p:nvPicPr>
        <p:blipFill rotWithShape="1">
          <a:blip r:embed="rId6">
            <a:lum bright="70000" contrast="-70000"/>
          </a:blip>
          <a:srcRect t="10976" b="20985"/>
          <a:stretch/>
        </p:blipFill>
        <p:spPr>
          <a:xfrm>
            <a:off x="846138" y="869950"/>
            <a:ext cx="6064250" cy="1836738"/>
          </a:xfrm>
          <a:prstGeom prst="rect">
            <a:avLst/>
          </a:prstGeom>
          <a:effectLst>
            <a:outerShdw blurRad="50800" dist="38100" dir="2700000" algn="tl" rotWithShape="0">
              <a:prstClr val="black">
                <a:alpha val="40000"/>
              </a:prstClr>
            </a:outerShdw>
          </a:effectLst>
        </p:spPr>
      </p:pic>
      <p:pic>
        <p:nvPicPr>
          <p:cNvPr id="3" name="Picture 47">
            <a:extLst>
              <a:ext uri="{FF2B5EF4-FFF2-40B4-BE49-F238E27FC236}">
                <a16:creationId xmlns:a16="http://schemas.microsoft.com/office/drawing/2014/main" id="{1608543E-AF8A-A65D-8A4D-6F31E25D5673}"/>
              </a:ext>
            </a:extLst>
          </p:cNvPr>
          <p:cNvPicPr>
            <a:picLocks noChangeAspect="1"/>
          </p:cNvPicPr>
          <p:nvPr/>
        </p:nvPicPr>
        <p:blipFill>
          <a:blip r:embed="rId7" cstate="print"/>
          <a:stretch>
            <a:fillRect/>
          </a:stretch>
        </p:blipFill>
        <p:spPr>
          <a:xfrm>
            <a:off x="676275" y="3784600"/>
            <a:ext cx="2436813" cy="838200"/>
          </a:xfrm>
          <a:prstGeom prst="rect">
            <a:avLst/>
          </a:prstGeom>
          <a:effectLst>
            <a:outerShdw blurRad="50800" dist="38100" dir="2700000" algn="tl" rotWithShape="0">
              <a:prstClr val="black">
                <a:alpha val="40000"/>
              </a:prstClr>
            </a:outerShdw>
          </a:effectLst>
        </p:spPr>
      </p:pic>
      <p:pic>
        <p:nvPicPr>
          <p:cNvPr id="16" name="Picture 15" descr="Text&#10;&#10;Description automatically generated">
            <a:extLst>
              <a:ext uri="{FF2B5EF4-FFF2-40B4-BE49-F238E27FC236}">
                <a16:creationId xmlns:a16="http://schemas.microsoft.com/office/drawing/2014/main" id="{524CA1C7-90BE-0038-0C87-0AA4583CFCA9}"/>
              </a:ext>
            </a:extLst>
          </p:cNvPr>
          <p:cNvPicPr>
            <a:picLocks noChangeAspect="1"/>
          </p:cNvPicPr>
          <p:nvPr/>
        </p:nvPicPr>
        <p:blipFill>
          <a:blip r:embed="rId8">
            <a:duotone>
              <a:schemeClr val="accent5">
                <a:shade val="45000"/>
                <a:satMod val="135000"/>
              </a:schemeClr>
              <a:prstClr val="white"/>
            </a:duotone>
          </a:blip>
          <a:stretch>
            <a:fillRect/>
          </a:stretch>
        </p:blipFill>
        <p:spPr>
          <a:xfrm>
            <a:off x="3765237" y="3547066"/>
            <a:ext cx="4301258" cy="1403286"/>
          </a:xfrm>
          <a:prstGeom prst="rect">
            <a:avLst/>
          </a:prstGeom>
        </p:spPr>
      </p:pic>
    </p:spTree>
  </p:cSld>
  <p:clrMapOvr>
    <a:masterClrMapping/>
  </p:clrMapOvr>
</p:sld>
</file>

<file path=ppt/theme/theme1.xml><?xml version="1.0" encoding="utf-8"?>
<a:theme xmlns:a="http://schemas.openxmlformats.org/drawingml/2006/main" name="Custom Design">
  <a:themeElements>
    <a:clrScheme name="Personnalisée 3">
      <a:dk1>
        <a:srgbClr val="365794"/>
      </a:dk1>
      <a:lt1>
        <a:srgbClr val="FFFFFF"/>
      </a:lt1>
      <a:dk2>
        <a:srgbClr val="000000"/>
      </a:dk2>
      <a:lt2>
        <a:srgbClr val="F4F1E9"/>
      </a:lt2>
      <a:accent1>
        <a:srgbClr val="D7D7D7"/>
      </a:accent1>
      <a:accent2>
        <a:srgbClr val="0D5667"/>
      </a:accent2>
      <a:accent3>
        <a:srgbClr val="14819B"/>
      </a:accent3>
      <a:accent4>
        <a:srgbClr val="000000"/>
      </a:accent4>
      <a:accent5>
        <a:srgbClr val="CEF0F8"/>
      </a:accent5>
      <a:accent6>
        <a:srgbClr val="BF9000"/>
      </a:accent6>
      <a:hlink>
        <a:srgbClr val="6CD3EB"/>
      </a:hlink>
      <a:folHlink>
        <a:srgbClr val="FFC0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60045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Narrow"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60045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Narrow" charset="0"/>
          </a:defRPr>
        </a:defPPr>
      </a:lstStyle>
    </a:lnDef>
  </a:objectDefaults>
  <a:extraClrSchemeLst>
    <a:extraClrScheme>
      <a:clrScheme name="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Default">
      <a:dk1>
        <a:srgbClr val="1BADCF"/>
      </a:dk1>
      <a:lt1>
        <a:srgbClr val="FFFFFF"/>
      </a:lt1>
      <a:dk2>
        <a:srgbClr val="000000"/>
      </a:dk2>
      <a:lt2>
        <a:srgbClr val="F4F1E9"/>
      </a:lt2>
      <a:accent1>
        <a:srgbClr val="D7D7D7"/>
      </a:accent1>
      <a:accent2>
        <a:srgbClr val="003466"/>
      </a:accent2>
      <a:accent3>
        <a:srgbClr val="D2D9E1"/>
      </a:accent3>
      <a:accent4>
        <a:srgbClr val="000000"/>
      </a:accent4>
      <a:accent5>
        <a:srgbClr val="CEF0F8"/>
      </a:accent5>
      <a:accent6>
        <a:srgbClr val="002E5C"/>
      </a:accent6>
      <a:hlink>
        <a:srgbClr val="6CD3EB"/>
      </a:hlink>
      <a:folHlink>
        <a:srgbClr val="FFC000"/>
      </a:folHlink>
    </a:clrScheme>
    <a:fontScheme name="1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60045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Narrow"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60045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Narrow" charset="0"/>
          </a:defRPr>
        </a:defPPr>
      </a:lstStyle>
    </a:lnDef>
  </a:objectDefaults>
  <a:extraClrSchemeLst>
    <a:extraClrScheme>
      <a:clrScheme name="1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1_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1_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1_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Custom Design">
  <a:themeElements>
    <a:clrScheme name="Default">
      <a:dk1>
        <a:srgbClr val="1BADCF"/>
      </a:dk1>
      <a:lt1>
        <a:srgbClr val="FFFFFF"/>
      </a:lt1>
      <a:dk2>
        <a:srgbClr val="000000"/>
      </a:dk2>
      <a:lt2>
        <a:srgbClr val="F4F1E9"/>
      </a:lt2>
      <a:accent1>
        <a:srgbClr val="D7D7D7"/>
      </a:accent1>
      <a:accent2>
        <a:srgbClr val="003466"/>
      </a:accent2>
      <a:accent3>
        <a:srgbClr val="D2D9E1"/>
      </a:accent3>
      <a:accent4>
        <a:srgbClr val="000000"/>
      </a:accent4>
      <a:accent5>
        <a:srgbClr val="CEF0F8"/>
      </a:accent5>
      <a:accent6>
        <a:srgbClr val="002E5C"/>
      </a:accent6>
      <a:hlink>
        <a:srgbClr val="6CD3EB"/>
      </a:hlink>
      <a:folHlink>
        <a:srgbClr val="FFC000"/>
      </a:folHlink>
    </a:clrScheme>
    <a:fontScheme name="2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60045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Narrow"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60045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Narrow" charset="0"/>
          </a:defRPr>
        </a:defPPr>
      </a:lstStyle>
    </a:lnDef>
  </a:objectDefaults>
  <a:extraClrSchemeLst>
    <a:extraClrScheme>
      <a:clrScheme name="2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2_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2_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2_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CF327B3E9FC084A9E0163E5377359DB" ma:contentTypeVersion="9" ma:contentTypeDescription="Create a new document." ma:contentTypeScope="" ma:versionID="5ebc86b77d153a85eaa57a8a3adfc9ce">
  <xsd:schema xmlns:xsd="http://www.w3.org/2001/XMLSchema" xmlns:xs="http://www.w3.org/2001/XMLSchema" xmlns:p="http://schemas.microsoft.com/office/2006/metadata/properties" xmlns:ns2="7a1d9082-a31d-4ade-8867-8b4bb353dce9" xmlns:ns3="20c665a4-2aa8-434a-89cf-9c91649f6492" targetNamespace="http://schemas.microsoft.com/office/2006/metadata/properties" ma:root="true" ma:fieldsID="66cea2921cd9e32c57ddfbb1dc7bdf53" ns2:_="" ns3:_="">
    <xsd:import namespace="7a1d9082-a31d-4ade-8867-8b4bb353dce9"/>
    <xsd:import namespace="20c665a4-2aa8-434a-89cf-9c91649f6492"/>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a1d9082-a31d-4ade-8867-8b4bb353dce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35fd543b-80cf-40dd-9067-d17457b170aa"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0c665a4-2aa8-434a-89cf-9c91649f6492"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876aeefb-3d0a-4947-bc23-566b0fc786b5}" ma:internalName="TaxCatchAll" ma:showField="CatchAllData" ma:web="20c665a4-2aa8-434a-89cf-9c91649f649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7D9D63E-6C22-4B32-A073-3C0E68E0E672}">
  <ds:schemaRefs>
    <ds:schemaRef ds:uri="http://schemas.microsoft.com/sharepoint/v3/contenttype/forms"/>
  </ds:schemaRefs>
</ds:datastoreItem>
</file>

<file path=customXml/itemProps2.xml><?xml version="1.0" encoding="utf-8"?>
<ds:datastoreItem xmlns:ds="http://schemas.openxmlformats.org/officeDocument/2006/customXml" ds:itemID="{C761CF03-18E1-437D-9495-88E7ED1EFA69}">
  <ds:schemaRefs>
    <ds:schemaRef ds:uri="20c665a4-2aa8-434a-89cf-9c91649f6492"/>
    <ds:schemaRef ds:uri="7a1d9082-a31d-4ade-8867-8b4bb353dce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0</TotalTime>
  <Words>372</Words>
  <Application>Microsoft Office PowerPoint</Application>
  <PresentationFormat>Προσαρμογή</PresentationFormat>
  <Paragraphs>46</Paragraphs>
  <Slides>1</Slides>
  <Notes>1</Notes>
  <HiddenSlides>0</HiddenSlides>
  <MMClips>0</MMClips>
  <ScaleCrop>false</ScaleCrop>
  <HeadingPairs>
    <vt:vector size="8" baseType="variant">
      <vt:variant>
        <vt:lpstr>Γραμματοσειρές που χρησιμοποιούνται</vt:lpstr>
      </vt:variant>
      <vt:variant>
        <vt:i4>4</vt:i4>
      </vt:variant>
      <vt:variant>
        <vt:lpstr>Θέμα</vt:lpstr>
      </vt:variant>
      <vt:variant>
        <vt:i4>3</vt:i4>
      </vt:variant>
      <vt:variant>
        <vt:lpstr>Ενσωματωμένοι διακομιστές OLE</vt:lpstr>
      </vt:variant>
      <vt:variant>
        <vt:i4>1</vt:i4>
      </vt:variant>
      <vt:variant>
        <vt:lpstr>Τίτλοι διαφανειών</vt:lpstr>
      </vt:variant>
      <vt:variant>
        <vt:i4>1</vt:i4>
      </vt:variant>
    </vt:vector>
  </HeadingPairs>
  <TitlesOfParts>
    <vt:vector size="9" baseType="lpstr">
      <vt:lpstr>Arial</vt:lpstr>
      <vt:lpstr>Arial Black</vt:lpstr>
      <vt:lpstr>Arial Narrow</vt:lpstr>
      <vt:lpstr>Calibri</vt:lpstr>
      <vt:lpstr>Custom Design</vt:lpstr>
      <vt:lpstr>1_Custom Design</vt:lpstr>
      <vt:lpstr>2_Custom Design</vt:lpstr>
      <vt:lpstr>Microsoft Excel Chart</vt:lpstr>
      <vt:lpstr>Παρουσίαση του PowerPoint</vt:lpstr>
    </vt:vector>
  </TitlesOfParts>
  <Company>www.PosterPresentations.com</Company>
  <LinksUpToDate>false</LinksUpToDate>
  <SharedDoc>false</SharedDoc>
  <HyperlinkBase>http://www.posterpresentations.com</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A0 Portrait Poster Template</dc:title>
  <dc:subject>Free PowerPoint poster templates</dc:subject>
  <dc:creator>Copywrite Digital - Tralee - 066 7128671</dc:creator>
  <cp:keywords>poster presentation, poster design, poster template</cp:keywords>
  <dc:description>Non-authorized printing of this poster template by any commercial printing service other than PosterPresentations.com is strictly prohibited._x000d_
Non-profit educational printing centers are exempt._x000d_
To obtain printing authorization call:_x000d_
1.866.649.3004_x000d_
_x000d_
© 2009</dc:description>
  <cp:lastModifiedBy>HETiA | Administration</cp:lastModifiedBy>
  <cp:revision>12</cp:revision>
  <cp:lastPrinted>2009-11-10T08:04:03Z</cp:lastPrinted>
  <dcterms:created xsi:type="dcterms:W3CDTF">2009-11-10T07:29:27Z</dcterms:created>
  <dcterms:modified xsi:type="dcterms:W3CDTF">2023-05-29T13:09:59Z</dcterms:modified>
  <cp:category>Powerpoint poster templates</cp:category>
</cp:coreProperties>
</file>