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8" r:id="rId6"/>
    <p:sldId id="259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1D65B48-C5FF-4FD7-9754-AF22025FC2E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9AF903-05DE-4563-A1C9-FD429FC74C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EB273-A22E-4CE8-AF44-D9C94B37B0F0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5E136-9E6A-47D5-A2B9-52A8855B2B7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A9A67B-9A66-4DE0-9F90-2BB80BD575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5F4EE-C51C-4B5B-BF1E-955DF4EC1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3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156A-8C3E-45FF-9A23-958112B2064F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D93B6-17A9-4472-97A1-F2855B7AB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6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7">
            <a:extLst>
              <a:ext uri="{FF2B5EF4-FFF2-40B4-BE49-F238E27FC236}">
                <a16:creationId xmlns:a16="http://schemas.microsoft.com/office/drawing/2014/main" id="{CD4A82B7-E9B1-4901-5051-0F17F02CDC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262801"/>
            <a:ext cx="1318005" cy="566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4DE2E8AA-95BB-4639-B6B8-2827807D0E34}"/>
              </a:ext>
            </a:extLst>
          </p:cNvPr>
          <p:cNvSpPr/>
          <p:nvPr userDrawn="1"/>
        </p:nvSpPr>
        <p:spPr>
          <a:xfrm>
            <a:off x="0" y="0"/>
            <a:ext cx="12191995" cy="951170"/>
          </a:xfrm>
          <a:prstGeom prst="rect">
            <a:avLst/>
          </a:prstGeom>
          <a:gradFill flip="none" rotWithShape="1">
            <a:gsLst>
              <a:gs pos="100000">
                <a:srgbClr val="0070C0"/>
              </a:gs>
              <a:gs pos="0">
                <a:srgbClr val="002060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54" name="Rectangle 6">
            <a:extLst>
              <a:ext uri="{FF2B5EF4-FFF2-40B4-BE49-F238E27FC236}">
                <a16:creationId xmlns:a16="http://schemas.microsoft.com/office/drawing/2014/main" id="{9F02D8E4-514C-4281-A313-4911AB28AA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5" name="Freeform 12">
            <a:extLst>
              <a:ext uri="{FF2B5EF4-FFF2-40B4-BE49-F238E27FC236}">
                <a16:creationId xmlns:a16="http://schemas.microsoft.com/office/drawing/2014/main" id="{872866EF-BFFF-4CBB-9FBB-BFD79D551FC4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6" name="Freeform 11">
            <a:extLst>
              <a:ext uri="{FF2B5EF4-FFF2-40B4-BE49-F238E27FC236}">
                <a16:creationId xmlns:a16="http://schemas.microsoft.com/office/drawing/2014/main" id="{8A431BA1-5D5E-4E1B-BC69-7D6DE23F2245}"/>
              </a:ext>
            </a:extLst>
          </p:cNvPr>
          <p:cNvSpPr/>
          <p:nvPr userDrawn="1"/>
        </p:nvSpPr>
        <p:spPr>
          <a:xfrm>
            <a:off x="-1" y="6183091"/>
            <a:ext cx="12191996" cy="66620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94F4C2-F5D2-47D8-9CD1-F8CBDC275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" y="6400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48">
            <a:extLst>
              <a:ext uri="{FF2B5EF4-FFF2-40B4-BE49-F238E27FC236}">
                <a16:creationId xmlns:a16="http://schemas.microsoft.com/office/drawing/2014/main" id="{A89C9244-BD98-5108-EDA7-6B2E997B84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lum bright="70000" contrast="-70000"/>
          </a:blip>
          <a:srcRect t="10976" b="20985"/>
          <a:stretch/>
        </p:blipFill>
        <p:spPr>
          <a:xfrm>
            <a:off x="-86553" y="114179"/>
            <a:ext cx="2415218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31EC52FA-40C2-67D9-689E-012D8303C28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biLevel thresh="50000"/>
          </a:blip>
          <a:stretch>
            <a:fillRect/>
          </a:stretch>
        </p:blipFill>
        <p:spPr>
          <a:xfrm>
            <a:off x="1677155" y="6350180"/>
            <a:ext cx="1318006" cy="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36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AB931-C75C-403E-88DB-8F740D8E8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4AC2F12-C158-4598-B2E9-C53F92DE1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6">
            <a:extLst>
              <a:ext uri="{FF2B5EF4-FFF2-40B4-BE49-F238E27FC236}">
                <a16:creationId xmlns:a16="http://schemas.microsoft.com/office/drawing/2014/main" id="{99A3D82A-879B-42DF-A016-8F20273AF9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7" name="Freeform 12">
            <a:extLst>
              <a:ext uri="{FF2B5EF4-FFF2-40B4-BE49-F238E27FC236}">
                <a16:creationId xmlns:a16="http://schemas.microsoft.com/office/drawing/2014/main" id="{F385B0DC-E0B4-4FCA-B409-27EA02BC02F3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Freeform 11">
            <a:extLst>
              <a:ext uri="{FF2B5EF4-FFF2-40B4-BE49-F238E27FC236}">
                <a16:creationId xmlns:a16="http://schemas.microsoft.com/office/drawing/2014/main" id="{42900C4A-8863-48C8-AA80-93DA62E275FF}"/>
              </a:ext>
            </a:extLst>
          </p:cNvPr>
          <p:cNvSpPr/>
          <p:nvPr userDrawn="1"/>
        </p:nvSpPr>
        <p:spPr>
          <a:xfrm>
            <a:off x="-1" y="6166019"/>
            <a:ext cx="12191996" cy="70173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FD92E58-9C57-C592-8F7B-8CECB95489E9}"/>
              </a:ext>
            </a:extLst>
          </p:cNvPr>
          <p:cNvSpPr/>
          <p:nvPr userDrawn="1"/>
        </p:nvSpPr>
        <p:spPr>
          <a:xfrm>
            <a:off x="0" y="0"/>
            <a:ext cx="12191995" cy="951170"/>
          </a:xfrm>
          <a:prstGeom prst="rect">
            <a:avLst/>
          </a:prstGeom>
          <a:gradFill flip="none" rotWithShape="1">
            <a:gsLst>
              <a:gs pos="100000">
                <a:srgbClr val="0070C0"/>
              </a:gs>
              <a:gs pos="0">
                <a:srgbClr val="002060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4" name="Picture 48">
            <a:extLst>
              <a:ext uri="{FF2B5EF4-FFF2-40B4-BE49-F238E27FC236}">
                <a16:creationId xmlns:a16="http://schemas.microsoft.com/office/drawing/2014/main" id="{20F93DF8-F7EA-2C6D-39FE-D04BA89371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</a:blip>
          <a:srcRect t="10976" b="20985"/>
          <a:stretch/>
        </p:blipFill>
        <p:spPr>
          <a:xfrm>
            <a:off x="-86553" y="114179"/>
            <a:ext cx="2415218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8">
            <a:extLst>
              <a:ext uri="{FF2B5EF4-FFF2-40B4-BE49-F238E27FC236}">
                <a16:creationId xmlns:a16="http://schemas.microsoft.com/office/drawing/2014/main" id="{5F752BC0-B992-CCFB-856E-BC33053926A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09451" y="8709"/>
            <a:ext cx="3973098" cy="9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838" tIns="37413" rIns="74838" bIns="37413" anchor="t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Emerging Tech Conference</a:t>
            </a:r>
            <a:endParaRPr lang="en-US" sz="2400" b="1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Edge Intelligence (ETCEI 2023)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6C1913D-7692-22F2-AFBC-BEBDDFC3A6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1677155" y="6363652"/>
            <a:ext cx="1318006" cy="430000"/>
          </a:xfrm>
          <a:prstGeom prst="rect">
            <a:avLst/>
          </a:prstGeom>
        </p:spPr>
      </p:pic>
      <p:pic>
        <p:nvPicPr>
          <p:cNvPr id="5" name="Picture 47">
            <a:extLst>
              <a:ext uri="{FF2B5EF4-FFF2-40B4-BE49-F238E27FC236}">
                <a16:creationId xmlns:a16="http://schemas.microsoft.com/office/drawing/2014/main" id="{BC8B7CCA-D272-7BC3-514E-AC493E0BF01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262801"/>
            <a:ext cx="1318005" cy="566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689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6">
            <a:extLst>
              <a:ext uri="{FF2B5EF4-FFF2-40B4-BE49-F238E27FC236}">
                <a16:creationId xmlns:a16="http://schemas.microsoft.com/office/drawing/2014/main" id="{CEB86AA1-8E28-4731-BDDC-D00A51618A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69600" y="6381750"/>
            <a:ext cx="111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r>
              <a:rPr lang="en-US" altLang="en-US"/>
              <a:t> </a:t>
            </a:r>
            <a:fld id="{3179A4C0-B883-489D-979A-2587FA6E54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" name="Freeform 12">
            <a:extLst>
              <a:ext uri="{FF2B5EF4-FFF2-40B4-BE49-F238E27FC236}">
                <a16:creationId xmlns:a16="http://schemas.microsoft.com/office/drawing/2014/main" id="{BC461D56-243F-41E5-890A-FE161D1C1555}"/>
              </a:ext>
            </a:extLst>
          </p:cNvPr>
          <p:cNvSpPr/>
          <p:nvPr userDrawn="1"/>
        </p:nvSpPr>
        <p:spPr>
          <a:xfrm flipH="1">
            <a:off x="5087887" y="6388825"/>
            <a:ext cx="7104108" cy="459650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solidFill>
              <a:schemeClr val="bg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Freeform 11">
            <a:extLst>
              <a:ext uri="{FF2B5EF4-FFF2-40B4-BE49-F238E27FC236}">
                <a16:creationId xmlns:a16="http://schemas.microsoft.com/office/drawing/2014/main" id="{40EB67AE-7394-4E89-8196-113469B66962}"/>
              </a:ext>
            </a:extLst>
          </p:cNvPr>
          <p:cNvSpPr/>
          <p:nvPr userDrawn="1"/>
        </p:nvSpPr>
        <p:spPr>
          <a:xfrm>
            <a:off x="-1" y="6192146"/>
            <a:ext cx="12191996" cy="648435"/>
          </a:xfrm>
          <a:custGeom>
            <a:avLst/>
            <a:gdLst>
              <a:gd name="connsiteX0" fmla="*/ 0 w 9118121"/>
              <a:gd name="connsiteY0" fmla="*/ 58170 h 731031"/>
              <a:gd name="connsiteX1" fmla="*/ 3321170 w 9118121"/>
              <a:gd name="connsiteY1" fmla="*/ 66797 h 731031"/>
              <a:gd name="connsiteX2" fmla="*/ 9118121 w 9118121"/>
              <a:gd name="connsiteY2" fmla="*/ 731031 h 731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18121" h="731031">
                <a:moveTo>
                  <a:pt x="0" y="58170"/>
                </a:moveTo>
                <a:cubicBezTo>
                  <a:pt x="900741" y="6412"/>
                  <a:pt x="1801483" y="-45346"/>
                  <a:pt x="3321170" y="66797"/>
                </a:cubicBezTo>
                <a:cubicBezTo>
                  <a:pt x="4840857" y="178940"/>
                  <a:pt x="9118121" y="731031"/>
                  <a:pt x="9118121" y="731031"/>
                </a:cubicBezTo>
              </a:path>
            </a:pathLst>
          </a:custGeom>
          <a:gradFill>
            <a:gsLst>
              <a:gs pos="0">
                <a:srgbClr val="00B0F0"/>
              </a:gs>
              <a:gs pos="100000">
                <a:srgbClr val="5B9BD5">
                  <a:shade val="100000"/>
                  <a:satMod val="115000"/>
                  <a:alpha val="0"/>
                </a:srgbClr>
              </a:gs>
            </a:gsLst>
            <a:lin ang="10800000" scaled="1"/>
          </a:gradFill>
          <a:ln w="28575" cap="flat" cmpd="sng" algn="ctr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800" kern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D5CD56-D97E-231A-B790-0F5E6DD91B92}"/>
              </a:ext>
            </a:extLst>
          </p:cNvPr>
          <p:cNvSpPr/>
          <p:nvPr userDrawn="1"/>
        </p:nvSpPr>
        <p:spPr>
          <a:xfrm>
            <a:off x="0" y="0"/>
            <a:ext cx="12191995" cy="951170"/>
          </a:xfrm>
          <a:prstGeom prst="rect">
            <a:avLst/>
          </a:prstGeom>
          <a:gradFill flip="none" rotWithShape="1">
            <a:gsLst>
              <a:gs pos="100000">
                <a:srgbClr val="0070C0"/>
              </a:gs>
              <a:gs pos="0">
                <a:srgbClr val="002060"/>
              </a:gs>
            </a:gsLst>
            <a:lin ang="108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pic>
        <p:nvPicPr>
          <p:cNvPr id="3" name="Picture 48">
            <a:extLst>
              <a:ext uri="{FF2B5EF4-FFF2-40B4-BE49-F238E27FC236}">
                <a16:creationId xmlns:a16="http://schemas.microsoft.com/office/drawing/2014/main" id="{E60BA6AB-B098-DD51-60CE-532AF49462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</a:blip>
          <a:srcRect t="10976" b="20985"/>
          <a:stretch/>
        </p:blipFill>
        <p:spPr>
          <a:xfrm>
            <a:off x="-86553" y="114179"/>
            <a:ext cx="2415218" cy="7315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8">
            <a:extLst>
              <a:ext uri="{FF2B5EF4-FFF2-40B4-BE49-F238E27FC236}">
                <a16:creationId xmlns:a16="http://schemas.microsoft.com/office/drawing/2014/main" id="{1E8CC4D6-C96C-4AA5-9CB9-2D7B285C0EC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109451" y="8709"/>
            <a:ext cx="3973098" cy="942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4838" tIns="37413" rIns="74838" bIns="37413" anchor="t">
            <a:spAutoFit/>
          </a:bodyPr>
          <a:lstStyle>
            <a:lvl1pPr defTabSz="74930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74930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7493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7493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74930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7493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Emerging Tech Conference</a:t>
            </a:r>
            <a:endParaRPr lang="en-US" sz="2400" b="1" dirty="0">
              <a:solidFill>
                <a:schemeClr val="bg1"/>
              </a:solidFill>
              <a:latin typeface="Calibri"/>
              <a:cs typeface="Arial" panose="020B0604020202020204" pitchFamily="34" charset="0"/>
            </a:endParaRPr>
          </a:p>
          <a:p>
            <a:pPr algn="ctr" eaLnBrk="1" hangingPunct="1">
              <a:spcBef>
                <a:spcPts val="1000"/>
              </a:spcBef>
              <a:spcAft>
                <a:spcPts val="0"/>
              </a:spcAft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Calibri"/>
                <a:ea typeface="MS PGothic"/>
                <a:cs typeface="Calibri"/>
              </a:rPr>
              <a:t>Edge Intelligence (ETCEI 2023)</a:t>
            </a: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CFE67E2B-372F-FC4E-989A-B501B3ED8C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biLevel thresh="50000"/>
          </a:blip>
          <a:stretch>
            <a:fillRect/>
          </a:stretch>
        </p:blipFill>
        <p:spPr>
          <a:xfrm>
            <a:off x="1677155" y="6363652"/>
            <a:ext cx="1318006" cy="430000"/>
          </a:xfrm>
          <a:prstGeom prst="rect">
            <a:avLst/>
          </a:prstGeom>
        </p:spPr>
      </p:pic>
      <p:pic>
        <p:nvPicPr>
          <p:cNvPr id="4" name="Picture 47">
            <a:extLst>
              <a:ext uri="{FF2B5EF4-FFF2-40B4-BE49-F238E27FC236}">
                <a16:creationId xmlns:a16="http://schemas.microsoft.com/office/drawing/2014/main" id="{41E6CACE-79B0-A8DB-2A8D-48582835534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0119" y="6262801"/>
            <a:ext cx="1318005" cy="566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89955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BA5E0-8B63-4710-A492-EDF2DACD0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Date</a:t>
            </a:r>
            <a:r>
              <a:rPr lang="en-US"/>
              <a:t>: </a:t>
            </a:r>
            <a:fld id="{3D52B8E3-5D5B-4D2D-9DED-031853C8D503}" type="datetime1">
              <a:rPr lang="en-US" smtClean="0"/>
              <a:t>5/29/2023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FA0A4-4070-4F47-B1A5-B2606EC032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Slide: </a:t>
            </a:r>
            <a:fld id="{B4B8CD1D-DB0F-4EBD-9A88-3F36DEE345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90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A228E58-364C-47A8-93C6-0D81A6DB8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" y="2161380"/>
            <a:ext cx="12191995" cy="1470025"/>
          </a:xfrm>
          <a:prstGeom prst="rect">
            <a:avLst/>
          </a:prstGeo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Title</a:t>
            </a:r>
            <a:endParaRPr kumimoji="0" lang="en-US" altLang="en-US" sz="4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603C17-0048-4183-943B-9DCC56FD1AE1}"/>
              </a:ext>
            </a:extLst>
          </p:cNvPr>
          <p:cNvSpPr txBox="1">
            <a:spLocks/>
          </p:cNvSpPr>
          <p:nvPr/>
        </p:nvSpPr>
        <p:spPr>
          <a:xfrm>
            <a:off x="1524000" y="3623041"/>
            <a:ext cx="9144000" cy="2202403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zh-CN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BB0DF5-C478-4C5D-8CD8-31336A719F88}"/>
              </a:ext>
            </a:extLst>
          </p:cNvPr>
          <p:cNvSpPr/>
          <p:nvPr/>
        </p:nvSpPr>
        <p:spPr>
          <a:xfrm>
            <a:off x="4866337" y="1597100"/>
            <a:ext cx="24593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altLang="zh-CN" sz="2800" b="1" kern="0" baseline="30000" dirty="0">
                <a:solidFill>
                  <a:srgbClr val="00B050"/>
                </a:solidFill>
              </a:rPr>
              <a:t>Presentation Template</a:t>
            </a:r>
            <a:endParaRPr lang="en-GB" altLang="zh-CN" sz="2800" b="1" kern="0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27CDBF1-EAA2-435F-899E-EE7EB20608AA}"/>
              </a:ext>
            </a:extLst>
          </p:cNvPr>
          <p:cNvSpPr txBox="1"/>
          <p:nvPr/>
        </p:nvSpPr>
        <p:spPr>
          <a:xfrm>
            <a:off x="2275114" y="-65321"/>
            <a:ext cx="7641772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Emerging Tech Conference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Edge Intelligence (ETCEI 2023)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October 19-20, 2023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Aristotle University Research Dissemination Center</a:t>
            </a:r>
            <a:endParaRPr lang="el-GR" sz="105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F3615C9-47CB-052C-F41D-B5317A51E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0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FC9937-A52F-E7B5-8202-6472DCDC21D3}"/>
              </a:ext>
            </a:extLst>
          </p:cNvPr>
          <p:cNvSpPr txBox="1"/>
          <p:nvPr/>
        </p:nvSpPr>
        <p:spPr>
          <a:xfrm>
            <a:off x="11620500" y="6445250"/>
            <a:ext cx="241300" cy="209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noAutofit/>
          </a:bodyPr>
          <a:lstStyle/>
          <a:p>
            <a:endParaRPr lang="en-US" dirty="0"/>
          </a:p>
        </p:txBody>
      </p:sp>
      <p:sp>
        <p:nvSpPr>
          <p:cNvPr id="11" name="AutoShape 588">
            <a:extLst>
              <a:ext uri="{FF2B5EF4-FFF2-40B4-BE49-F238E27FC236}">
                <a16:creationId xmlns:a16="http://schemas.microsoft.com/office/drawing/2014/main" id="{4C320FB0-37B0-B09C-7135-1CAB122AB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0" y="114179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32857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925F73-9A99-CFC6-258E-FAFBFC5C5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5" name="AutoShape 588">
            <a:extLst>
              <a:ext uri="{FF2B5EF4-FFF2-40B4-BE49-F238E27FC236}">
                <a16:creationId xmlns:a16="http://schemas.microsoft.com/office/drawing/2014/main" id="{3A7C7FBD-5810-C1A6-68B6-6EC0D3B051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0" y="114179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14524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009F571-084F-4B7A-B737-5812C1ADEE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ED2E62-8E19-403B-90BB-29926E0EB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79900"/>
            <a:ext cx="10515600" cy="7017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3696E3-9488-FB30-5652-900BF29D81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AutoShape 588">
            <a:extLst>
              <a:ext uri="{FF2B5EF4-FFF2-40B4-BE49-F238E27FC236}">
                <a16:creationId xmlns:a16="http://schemas.microsoft.com/office/drawing/2014/main" id="{6D50F2B0-28B0-A12A-7F65-5D6E0EC6B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0" y="114179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2551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8808934-1044-49FD-9173-048BE71ABE87}"/>
              </a:ext>
            </a:extLst>
          </p:cNvPr>
          <p:cNvSpPr txBox="1"/>
          <p:nvPr/>
        </p:nvSpPr>
        <p:spPr>
          <a:xfrm>
            <a:off x="1695161" y="1600200"/>
            <a:ext cx="8794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E87AA-C474-4787-8CB2-A2D01E343F8A}"/>
              </a:ext>
            </a:extLst>
          </p:cNvPr>
          <p:cNvSpPr txBox="1"/>
          <p:nvPr/>
        </p:nvSpPr>
        <p:spPr>
          <a:xfrm>
            <a:off x="1695161" y="3011269"/>
            <a:ext cx="87947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Paper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63C719F0-85C2-45B8-A819-2BDC3DBD070E}"/>
              </a:ext>
            </a:extLst>
          </p:cNvPr>
          <p:cNvSpPr txBox="1">
            <a:spLocks/>
          </p:cNvSpPr>
          <p:nvPr/>
        </p:nvSpPr>
        <p:spPr>
          <a:xfrm>
            <a:off x="1528396" y="4027880"/>
            <a:ext cx="9144000" cy="22024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Author A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B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, Author C</a:t>
            </a:r>
            <a:r>
              <a:rPr kumimoji="0" lang="en-GB" altLang="zh-CN" sz="2000" b="0" i="0" u="none" strike="noStrike" kern="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 (please underline presenting author)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B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GB" altLang="zh-CN" sz="2000" b="0" i="0" u="none" strike="noStrike" kern="0" cap="none" spc="0" normalizeH="0" baseline="3000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</a:t>
            </a:r>
            <a:r>
              <a:rPr kumimoji="0" lang="en-GB" altLang="zh-CN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Affiliation</a:t>
            </a:r>
            <a:r>
              <a:rPr kumimoji="0" lang="en-GB" altLang="zh-CN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 Author C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C10D7-CA1A-0626-24BA-38A79DBCC2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 </a:t>
            </a:r>
            <a:fld id="{3179A4C0-B883-489D-979A-2587FA6E5435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" name="AutoShape 588">
            <a:extLst>
              <a:ext uri="{FF2B5EF4-FFF2-40B4-BE49-F238E27FC236}">
                <a16:creationId xmlns:a16="http://schemas.microsoft.com/office/drawing/2014/main" id="{E406F284-5856-FB1D-9471-26B5B1F3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9600" y="114179"/>
            <a:ext cx="1271587" cy="73152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prstDash val="dash"/>
                <a:round/>
                <a:headEnd/>
                <a:tailEnd/>
              </a14:hiddenLine>
            </a:ext>
          </a:extLst>
        </p:spPr>
        <p:txBody>
          <a:bodyPr wrap="none" lIns="74999" tIns="37500" rIns="74999" bIns="37500" anchor="ctr"/>
          <a:lstStyle>
            <a:lvl1pPr defTabSz="2571750">
              <a:spcBef>
                <a:spcPct val="20000"/>
              </a:spcBef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2571750">
              <a:spcBef>
                <a:spcPct val="20000"/>
              </a:spcBef>
              <a:buChar char="–"/>
              <a:defRPr sz="24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257175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257175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2571750">
              <a:spcBef>
                <a:spcPct val="20000"/>
              </a:spcBef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25717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INSERT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UNIVERSITY /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COMPANY</a:t>
            </a:r>
            <a:b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en-US" altLang="fr-FR" sz="1100" b="1" dirty="0">
                <a:solidFill>
                  <a:schemeClr val="tx1"/>
                </a:solidFill>
                <a:latin typeface="Arial Narrow" panose="020B0606020202030204" pitchFamily="34" charset="0"/>
              </a:rPr>
              <a:t>LOGO HERE</a:t>
            </a:r>
          </a:p>
        </p:txBody>
      </p:sp>
    </p:spTree>
    <p:extLst>
      <p:ext uri="{BB962C8B-B14F-4D97-AF65-F5344CB8AC3E}">
        <p14:creationId xmlns:p14="http://schemas.microsoft.com/office/powerpoint/2010/main" val="653444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c665a4-2aa8-434a-89cf-9c91649f6492" xsi:nil="true"/>
    <lcf76f155ced4ddcb4097134ff3c332f xmlns="7a1d9082-a31d-4ade-8867-8b4bb353dce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F327B3E9FC084A9E0163E5377359DB" ma:contentTypeVersion="9" ma:contentTypeDescription="Create a new document." ma:contentTypeScope="" ma:versionID="5ebc86b77d153a85eaa57a8a3adfc9ce">
  <xsd:schema xmlns:xsd="http://www.w3.org/2001/XMLSchema" xmlns:xs="http://www.w3.org/2001/XMLSchema" xmlns:p="http://schemas.microsoft.com/office/2006/metadata/properties" xmlns:ns2="7a1d9082-a31d-4ade-8867-8b4bb353dce9" xmlns:ns3="20c665a4-2aa8-434a-89cf-9c91649f6492" targetNamespace="http://schemas.microsoft.com/office/2006/metadata/properties" ma:root="true" ma:fieldsID="66cea2921cd9e32c57ddfbb1dc7bdf53" ns2:_="" ns3:_="">
    <xsd:import namespace="7a1d9082-a31d-4ade-8867-8b4bb353dce9"/>
    <xsd:import namespace="20c665a4-2aa8-434a-89cf-9c91649f64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1d9082-a31d-4ade-8867-8b4bb353dc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5fd543b-80cf-40dd-9067-d17457b170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665a4-2aa8-434a-89cf-9c91649f649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6aeefb-3d0a-4947-bc23-566b0fc786b5}" ma:internalName="TaxCatchAll" ma:showField="CatchAllData" ma:web="20c665a4-2aa8-434a-89cf-9c91649f64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FC0BA3-60D3-4C3B-942B-13F82C0BFA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2C4C8A-CBEA-4EEE-A3C0-85EB12EAD43C}">
  <ds:schemaRefs>
    <ds:schemaRef ds:uri="20c665a4-2aa8-434a-89cf-9c91649f6492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7a1d9082-a31d-4ade-8867-8b4bb353dce9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EB2D01-DC2E-478D-9243-1313B264B5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1d9082-a31d-4ade-8867-8b4bb353dce9"/>
    <ds:schemaRef ds:uri="20c665a4-2aa8-434a-89cf-9c91649f64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108</Words>
  <Application>Microsoft Office PowerPoint</Application>
  <PresentationFormat>Ευρεία οθόνη</PresentationFormat>
  <Paragraphs>33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Calibri</vt:lpstr>
      <vt:lpstr>Calibri Light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LMS</dc:creator>
  <cp:lastModifiedBy>HETiA | Administration</cp:lastModifiedBy>
  <cp:revision>18</cp:revision>
  <dcterms:created xsi:type="dcterms:W3CDTF">2020-08-31T13:02:37Z</dcterms:created>
  <dcterms:modified xsi:type="dcterms:W3CDTF">2023-05-29T13:09:37Z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0x0101007CF327B3E9FC084A9E0163E5377359DB</vt:lpwstr>
  </property>
</Properties>
</file>