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256" r:id="rId5"/>
    <p:sldId id="258" r:id="rId6"/>
    <p:sldId id="259" r:id="rId7"/>
    <p:sldId id="25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7E53"/>
    <a:srgbClr val="36C450"/>
    <a:srgbClr val="CAD8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14" y="12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297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1D65B48-C5FF-4FD7-9754-AF22025FC2E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9AF903-05DE-4563-A1C9-FD429FC74C3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BEB273-A22E-4CE8-AF44-D9C94B37B0F0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D5E136-9E6A-47D5-A2B9-52A8855B2B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A9A67B-9A66-4DE0-9F90-2BB80BD5759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15F4EE-C51C-4B5B-BF1E-955DF4EC1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6630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27156A-8C3E-45FF-9A23-958112B2064F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5D93B6-17A9-4472-97A1-F2855B7AB4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06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6">
            <a:extLst>
              <a:ext uri="{FF2B5EF4-FFF2-40B4-BE49-F238E27FC236}">
                <a16:creationId xmlns:a16="http://schemas.microsoft.com/office/drawing/2014/main" id="{9F02D8E4-514C-4281-A313-4911AB28AA4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769600" y="6381750"/>
            <a:ext cx="1117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r>
              <a:rPr lang="en-US" altLang="en-US"/>
              <a:t> </a:t>
            </a:r>
            <a:fld id="{3179A4C0-B883-489D-979A-2587FA6E5435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6" name="Freeform 11">
            <a:extLst>
              <a:ext uri="{FF2B5EF4-FFF2-40B4-BE49-F238E27FC236}">
                <a16:creationId xmlns:a16="http://schemas.microsoft.com/office/drawing/2014/main" id="{8A431BA1-5D5E-4E1B-BC69-7D6DE23F2245}"/>
              </a:ext>
            </a:extLst>
          </p:cNvPr>
          <p:cNvSpPr/>
          <p:nvPr userDrawn="1"/>
        </p:nvSpPr>
        <p:spPr>
          <a:xfrm>
            <a:off x="4" y="6203321"/>
            <a:ext cx="12191996" cy="659039"/>
          </a:xfrm>
          <a:custGeom>
            <a:avLst/>
            <a:gdLst>
              <a:gd name="connsiteX0" fmla="*/ 0 w 9118121"/>
              <a:gd name="connsiteY0" fmla="*/ 58170 h 731031"/>
              <a:gd name="connsiteX1" fmla="*/ 3321170 w 9118121"/>
              <a:gd name="connsiteY1" fmla="*/ 66797 h 731031"/>
              <a:gd name="connsiteX2" fmla="*/ 9118121 w 9118121"/>
              <a:gd name="connsiteY2" fmla="*/ 731031 h 731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18121" h="731031">
                <a:moveTo>
                  <a:pt x="0" y="58170"/>
                </a:moveTo>
                <a:cubicBezTo>
                  <a:pt x="900741" y="6412"/>
                  <a:pt x="1801483" y="-45346"/>
                  <a:pt x="3321170" y="66797"/>
                </a:cubicBezTo>
                <a:cubicBezTo>
                  <a:pt x="4840857" y="178940"/>
                  <a:pt x="9118121" y="731031"/>
                  <a:pt x="9118121" y="731031"/>
                </a:cubicBezTo>
              </a:path>
            </a:pathLst>
          </a:custGeom>
          <a:solidFill>
            <a:srgbClr val="36C450"/>
          </a:solidFill>
          <a:ln w="28575" cap="flat" cmpd="sng" algn="ctr">
            <a:solidFill>
              <a:srgbClr val="36C4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694F4C2-F5D2-47D8-9CD1-F8CBDC275AA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1" y="64008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Picture 47">
            <a:extLst>
              <a:ext uri="{FF2B5EF4-FFF2-40B4-BE49-F238E27FC236}">
                <a16:creationId xmlns:a16="http://schemas.microsoft.com/office/drawing/2014/main" id="{F96B9AB3-4586-F427-A3DF-20CF16E3A6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280"/>
          <a:stretch/>
        </p:blipFill>
        <p:spPr>
          <a:xfrm>
            <a:off x="160120" y="6354383"/>
            <a:ext cx="1013226" cy="4849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F4B19D-EE31-A9EE-116C-C1B87C24B25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1384" y="6419851"/>
            <a:ext cx="1020334" cy="40048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209B16B-B4D3-C640-C510-7BAFB078B930}"/>
              </a:ext>
            </a:extLst>
          </p:cNvPr>
          <p:cNvSpPr txBox="1"/>
          <p:nvPr userDrawn="1"/>
        </p:nvSpPr>
        <p:spPr>
          <a:xfrm>
            <a:off x="2838716" y="6239427"/>
            <a:ext cx="42530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October 22-23, 2026</a:t>
            </a:r>
          </a:p>
        </p:txBody>
      </p:sp>
      <p:sp>
        <p:nvSpPr>
          <p:cNvPr id="5" name="Freeform 12">
            <a:extLst>
              <a:ext uri="{FF2B5EF4-FFF2-40B4-BE49-F238E27FC236}">
                <a16:creationId xmlns:a16="http://schemas.microsoft.com/office/drawing/2014/main" id="{3B5A4883-AB11-B5C7-41C2-38ED49A6D007}"/>
              </a:ext>
            </a:extLst>
          </p:cNvPr>
          <p:cNvSpPr/>
          <p:nvPr userDrawn="1"/>
        </p:nvSpPr>
        <p:spPr>
          <a:xfrm flipH="1">
            <a:off x="5087887" y="6297435"/>
            <a:ext cx="7104108" cy="551040"/>
          </a:xfrm>
          <a:custGeom>
            <a:avLst/>
            <a:gdLst>
              <a:gd name="connsiteX0" fmla="*/ 0 w 9118121"/>
              <a:gd name="connsiteY0" fmla="*/ 58170 h 731031"/>
              <a:gd name="connsiteX1" fmla="*/ 3321170 w 9118121"/>
              <a:gd name="connsiteY1" fmla="*/ 66797 h 731031"/>
              <a:gd name="connsiteX2" fmla="*/ 9118121 w 9118121"/>
              <a:gd name="connsiteY2" fmla="*/ 731031 h 731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18121" h="731031">
                <a:moveTo>
                  <a:pt x="0" y="58170"/>
                </a:moveTo>
                <a:cubicBezTo>
                  <a:pt x="900741" y="6412"/>
                  <a:pt x="1801483" y="-45346"/>
                  <a:pt x="3321170" y="66797"/>
                </a:cubicBezTo>
                <a:cubicBezTo>
                  <a:pt x="4840857" y="178940"/>
                  <a:pt x="9118121" y="731031"/>
                  <a:pt x="9118121" y="731031"/>
                </a:cubicBezTo>
              </a:path>
            </a:pathLst>
          </a:custGeom>
          <a:solidFill>
            <a:srgbClr val="3A7E53"/>
          </a:solidFill>
          <a:ln w="28575" cap="flat" cmpd="sng" algn="ctr">
            <a:solidFill>
              <a:srgbClr val="3A7E53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835361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CAB931-C75C-403E-88DB-8F740D8E8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4AC2F12-C158-4598-B2E9-C53F92DE1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79900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6" name="Rectangle 6">
            <a:extLst>
              <a:ext uri="{FF2B5EF4-FFF2-40B4-BE49-F238E27FC236}">
                <a16:creationId xmlns:a16="http://schemas.microsoft.com/office/drawing/2014/main" id="{99A3D82A-879B-42DF-A016-8F20273AF97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769600" y="6381750"/>
            <a:ext cx="1117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r>
              <a:rPr lang="en-US" altLang="en-US"/>
              <a:t> </a:t>
            </a:r>
            <a:fld id="{3179A4C0-B883-489D-979A-2587FA6E5435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20" name="Freeform 11">
            <a:extLst>
              <a:ext uri="{FF2B5EF4-FFF2-40B4-BE49-F238E27FC236}">
                <a16:creationId xmlns:a16="http://schemas.microsoft.com/office/drawing/2014/main" id="{235452E5-FA07-3301-3F7D-EBB602BE2654}"/>
              </a:ext>
            </a:extLst>
          </p:cNvPr>
          <p:cNvSpPr/>
          <p:nvPr userDrawn="1"/>
        </p:nvSpPr>
        <p:spPr>
          <a:xfrm>
            <a:off x="4" y="6203321"/>
            <a:ext cx="12191996" cy="659039"/>
          </a:xfrm>
          <a:custGeom>
            <a:avLst/>
            <a:gdLst>
              <a:gd name="connsiteX0" fmla="*/ 0 w 9118121"/>
              <a:gd name="connsiteY0" fmla="*/ 58170 h 731031"/>
              <a:gd name="connsiteX1" fmla="*/ 3321170 w 9118121"/>
              <a:gd name="connsiteY1" fmla="*/ 66797 h 731031"/>
              <a:gd name="connsiteX2" fmla="*/ 9118121 w 9118121"/>
              <a:gd name="connsiteY2" fmla="*/ 731031 h 731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18121" h="731031">
                <a:moveTo>
                  <a:pt x="0" y="58170"/>
                </a:moveTo>
                <a:cubicBezTo>
                  <a:pt x="900741" y="6412"/>
                  <a:pt x="1801483" y="-45346"/>
                  <a:pt x="3321170" y="66797"/>
                </a:cubicBezTo>
                <a:cubicBezTo>
                  <a:pt x="4840857" y="178940"/>
                  <a:pt x="9118121" y="731031"/>
                  <a:pt x="9118121" y="731031"/>
                </a:cubicBezTo>
              </a:path>
            </a:pathLst>
          </a:custGeom>
          <a:solidFill>
            <a:srgbClr val="36C450"/>
          </a:solidFill>
          <a:ln w="28575" cap="flat" cmpd="sng" algn="ctr">
            <a:solidFill>
              <a:srgbClr val="36C4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2" name="Picture 47">
            <a:extLst>
              <a:ext uri="{FF2B5EF4-FFF2-40B4-BE49-F238E27FC236}">
                <a16:creationId xmlns:a16="http://schemas.microsoft.com/office/drawing/2014/main" id="{B90BBAFA-D27C-1ED2-DCF9-7F115C81FA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280"/>
          <a:stretch/>
        </p:blipFill>
        <p:spPr>
          <a:xfrm>
            <a:off x="160120" y="6354383"/>
            <a:ext cx="1013226" cy="4849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8C11844-DB57-28F1-0989-7574A868D34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1384" y="6419851"/>
            <a:ext cx="1020334" cy="400481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DB1964CF-E341-7C98-CF49-74255533973B}"/>
              </a:ext>
            </a:extLst>
          </p:cNvPr>
          <p:cNvSpPr txBox="1"/>
          <p:nvPr userDrawn="1"/>
        </p:nvSpPr>
        <p:spPr>
          <a:xfrm>
            <a:off x="2838716" y="6239427"/>
            <a:ext cx="42530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October 22-23, 2026</a:t>
            </a:r>
          </a:p>
        </p:txBody>
      </p:sp>
      <p:sp>
        <p:nvSpPr>
          <p:cNvPr id="29" name="Freeform 12">
            <a:extLst>
              <a:ext uri="{FF2B5EF4-FFF2-40B4-BE49-F238E27FC236}">
                <a16:creationId xmlns:a16="http://schemas.microsoft.com/office/drawing/2014/main" id="{31EAA7E9-8298-C2A1-5276-663D9B7AB8D6}"/>
              </a:ext>
            </a:extLst>
          </p:cNvPr>
          <p:cNvSpPr/>
          <p:nvPr userDrawn="1"/>
        </p:nvSpPr>
        <p:spPr>
          <a:xfrm flipH="1">
            <a:off x="5087887" y="6297435"/>
            <a:ext cx="7104108" cy="551040"/>
          </a:xfrm>
          <a:custGeom>
            <a:avLst/>
            <a:gdLst>
              <a:gd name="connsiteX0" fmla="*/ 0 w 9118121"/>
              <a:gd name="connsiteY0" fmla="*/ 58170 h 731031"/>
              <a:gd name="connsiteX1" fmla="*/ 3321170 w 9118121"/>
              <a:gd name="connsiteY1" fmla="*/ 66797 h 731031"/>
              <a:gd name="connsiteX2" fmla="*/ 9118121 w 9118121"/>
              <a:gd name="connsiteY2" fmla="*/ 731031 h 731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18121" h="731031">
                <a:moveTo>
                  <a:pt x="0" y="58170"/>
                </a:moveTo>
                <a:cubicBezTo>
                  <a:pt x="900741" y="6412"/>
                  <a:pt x="1801483" y="-45346"/>
                  <a:pt x="3321170" y="66797"/>
                </a:cubicBezTo>
                <a:cubicBezTo>
                  <a:pt x="4840857" y="178940"/>
                  <a:pt x="9118121" y="731031"/>
                  <a:pt x="9118121" y="731031"/>
                </a:cubicBezTo>
              </a:path>
            </a:pathLst>
          </a:custGeom>
          <a:solidFill>
            <a:srgbClr val="3A7E53"/>
          </a:solidFill>
          <a:ln w="28575" cap="flat" cmpd="sng" algn="ctr">
            <a:solidFill>
              <a:srgbClr val="3A7E53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36895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6">
            <a:extLst>
              <a:ext uri="{FF2B5EF4-FFF2-40B4-BE49-F238E27FC236}">
                <a16:creationId xmlns:a16="http://schemas.microsoft.com/office/drawing/2014/main" id="{CEB86AA1-8E28-4731-BDDC-D00A51618A6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769600" y="6381750"/>
            <a:ext cx="1117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r>
              <a:rPr lang="en-US" altLang="en-US"/>
              <a:t> </a:t>
            </a:r>
            <a:fld id="{3179A4C0-B883-489D-979A-2587FA6E5435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1A498E-9B26-B288-BE08-9F136413771E}"/>
              </a:ext>
            </a:extLst>
          </p:cNvPr>
          <p:cNvSpPr txBox="1"/>
          <p:nvPr userDrawn="1"/>
        </p:nvSpPr>
        <p:spPr>
          <a:xfrm>
            <a:off x="2846667" y="6263280"/>
            <a:ext cx="425303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October 25-26, 2025</a:t>
            </a:r>
          </a:p>
        </p:txBody>
      </p:sp>
      <p:sp>
        <p:nvSpPr>
          <p:cNvPr id="4" name="Freeform 11">
            <a:extLst>
              <a:ext uri="{FF2B5EF4-FFF2-40B4-BE49-F238E27FC236}">
                <a16:creationId xmlns:a16="http://schemas.microsoft.com/office/drawing/2014/main" id="{328232D0-B839-42F3-281B-7C7D5792D313}"/>
              </a:ext>
            </a:extLst>
          </p:cNvPr>
          <p:cNvSpPr/>
          <p:nvPr userDrawn="1"/>
        </p:nvSpPr>
        <p:spPr>
          <a:xfrm>
            <a:off x="4" y="6203321"/>
            <a:ext cx="12191996" cy="659039"/>
          </a:xfrm>
          <a:custGeom>
            <a:avLst/>
            <a:gdLst>
              <a:gd name="connsiteX0" fmla="*/ 0 w 9118121"/>
              <a:gd name="connsiteY0" fmla="*/ 58170 h 731031"/>
              <a:gd name="connsiteX1" fmla="*/ 3321170 w 9118121"/>
              <a:gd name="connsiteY1" fmla="*/ 66797 h 731031"/>
              <a:gd name="connsiteX2" fmla="*/ 9118121 w 9118121"/>
              <a:gd name="connsiteY2" fmla="*/ 731031 h 731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18121" h="731031">
                <a:moveTo>
                  <a:pt x="0" y="58170"/>
                </a:moveTo>
                <a:cubicBezTo>
                  <a:pt x="900741" y="6412"/>
                  <a:pt x="1801483" y="-45346"/>
                  <a:pt x="3321170" y="66797"/>
                </a:cubicBezTo>
                <a:cubicBezTo>
                  <a:pt x="4840857" y="178940"/>
                  <a:pt x="9118121" y="731031"/>
                  <a:pt x="9118121" y="731031"/>
                </a:cubicBezTo>
              </a:path>
            </a:pathLst>
          </a:custGeom>
          <a:solidFill>
            <a:srgbClr val="36C450"/>
          </a:solidFill>
          <a:ln w="28575" cap="flat" cmpd="sng" algn="ctr">
            <a:solidFill>
              <a:srgbClr val="36C4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0" name="Picture 47">
            <a:extLst>
              <a:ext uri="{FF2B5EF4-FFF2-40B4-BE49-F238E27FC236}">
                <a16:creationId xmlns:a16="http://schemas.microsoft.com/office/drawing/2014/main" id="{5482A389-F10A-FD6F-A731-9A898560FA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280"/>
          <a:stretch/>
        </p:blipFill>
        <p:spPr>
          <a:xfrm>
            <a:off x="160120" y="6354383"/>
            <a:ext cx="1013226" cy="4849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1EF2272-FDFB-1FB2-B1F9-128472D03BF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1384" y="6419851"/>
            <a:ext cx="1020334" cy="40048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3E3CE5E-5035-F529-8DB2-678B1969839E}"/>
              </a:ext>
            </a:extLst>
          </p:cNvPr>
          <p:cNvSpPr txBox="1"/>
          <p:nvPr userDrawn="1"/>
        </p:nvSpPr>
        <p:spPr>
          <a:xfrm>
            <a:off x="2838716" y="6239427"/>
            <a:ext cx="42530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October 22-23, 2026</a:t>
            </a:r>
          </a:p>
        </p:txBody>
      </p:sp>
      <p:sp>
        <p:nvSpPr>
          <p:cNvPr id="17" name="Freeform 12">
            <a:extLst>
              <a:ext uri="{FF2B5EF4-FFF2-40B4-BE49-F238E27FC236}">
                <a16:creationId xmlns:a16="http://schemas.microsoft.com/office/drawing/2014/main" id="{AC018F64-E4F6-3BCD-4DC0-C4D9D916D7A6}"/>
              </a:ext>
            </a:extLst>
          </p:cNvPr>
          <p:cNvSpPr/>
          <p:nvPr userDrawn="1"/>
        </p:nvSpPr>
        <p:spPr>
          <a:xfrm flipH="1">
            <a:off x="5087887" y="6297435"/>
            <a:ext cx="7104108" cy="551040"/>
          </a:xfrm>
          <a:custGeom>
            <a:avLst/>
            <a:gdLst>
              <a:gd name="connsiteX0" fmla="*/ 0 w 9118121"/>
              <a:gd name="connsiteY0" fmla="*/ 58170 h 731031"/>
              <a:gd name="connsiteX1" fmla="*/ 3321170 w 9118121"/>
              <a:gd name="connsiteY1" fmla="*/ 66797 h 731031"/>
              <a:gd name="connsiteX2" fmla="*/ 9118121 w 9118121"/>
              <a:gd name="connsiteY2" fmla="*/ 731031 h 731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18121" h="731031">
                <a:moveTo>
                  <a:pt x="0" y="58170"/>
                </a:moveTo>
                <a:cubicBezTo>
                  <a:pt x="900741" y="6412"/>
                  <a:pt x="1801483" y="-45346"/>
                  <a:pt x="3321170" y="66797"/>
                </a:cubicBezTo>
                <a:cubicBezTo>
                  <a:pt x="4840857" y="178940"/>
                  <a:pt x="9118121" y="731031"/>
                  <a:pt x="9118121" y="731031"/>
                </a:cubicBezTo>
              </a:path>
            </a:pathLst>
          </a:custGeom>
          <a:solidFill>
            <a:srgbClr val="3A7E53"/>
          </a:solidFill>
          <a:ln w="28575" cap="flat" cmpd="sng" algn="ctr">
            <a:solidFill>
              <a:srgbClr val="3A7E53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800" kern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89955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23F9222-9AC1-C627-D7F1-5C6022C6C03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t="5010" b="31115"/>
          <a:stretch>
            <a:fillRect/>
          </a:stretch>
        </p:blipFill>
        <p:spPr>
          <a:xfrm>
            <a:off x="0" y="-2987"/>
            <a:ext cx="12192000" cy="976039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BA5E0-8B63-4710-A492-EDF2DACD08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Date</a:t>
            </a:r>
            <a:r>
              <a:rPr lang="en-US"/>
              <a:t>: </a:t>
            </a:r>
            <a:fld id="{3D52B8E3-5D5B-4D2D-9DED-031853C8D503}" type="datetime1">
              <a:rPr lang="en-US" smtClean="0"/>
              <a:t>10/1/2026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FA0A4-4070-4F47-B1A5-B2606EC032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Slide: </a:t>
            </a:r>
            <a:fld id="{B4B8CD1D-DB0F-4EBD-9A88-3F36DEE3452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38FDDAE-B4D9-5CBD-155C-99D794E00EF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2" b="5802"/>
          <a:stretch/>
        </p:blipFill>
        <p:spPr>
          <a:xfrm>
            <a:off x="4495004" y="-79510"/>
            <a:ext cx="3218178" cy="1052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90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4A228E58-364C-47A8-93C6-0D81A6DB82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" y="1603376"/>
            <a:ext cx="12191995" cy="1470025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Title</a:t>
            </a:r>
            <a:endParaRPr kumimoji="0" lang="en-US" altLang="en-US" sz="4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603C17-0048-4183-943B-9DCC56FD1AE1}"/>
              </a:ext>
            </a:extLst>
          </p:cNvPr>
          <p:cNvSpPr txBox="1">
            <a:spLocks/>
          </p:cNvSpPr>
          <p:nvPr/>
        </p:nvSpPr>
        <p:spPr>
          <a:xfrm>
            <a:off x="1524000" y="3276601"/>
            <a:ext cx="9144000" cy="2202403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Author A</a:t>
            </a:r>
            <a:r>
              <a:rPr kumimoji="0" lang="en-GB" altLang="zh-CN" sz="2000" b="0" i="0" u="none" strike="noStrike" kern="0" cap="none" spc="0" normalizeH="0" baseline="30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a</a:t>
            </a:r>
            <a:r>
              <a:rPr kumimoji="0" lang="en-GB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, Author B</a:t>
            </a:r>
            <a:r>
              <a:rPr kumimoji="0" lang="en-GB" altLang="zh-CN" sz="2000" b="0" i="0" u="none" strike="noStrike" kern="0" cap="none" spc="0" normalizeH="0" baseline="30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b</a:t>
            </a:r>
            <a:r>
              <a:rPr kumimoji="0" lang="en-GB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, Author C</a:t>
            </a:r>
            <a:r>
              <a:rPr kumimoji="0" lang="en-GB" altLang="zh-CN" sz="2000" b="0" i="0" u="none" strike="noStrike" kern="0" cap="none" spc="0" normalizeH="0" baseline="30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c</a:t>
            </a:r>
            <a:r>
              <a:rPr kumimoji="0" lang="en-GB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  (please underline presenting author)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zh-CN" sz="20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zh-CN" sz="2000" b="0" i="0" u="none" strike="noStrike" kern="0" cap="none" spc="0" normalizeH="0" baseline="3000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a</a:t>
            </a:r>
            <a:r>
              <a:rPr kumimoji="0" lang="en-GB" altLang="zh-CN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Affiliation</a:t>
            </a:r>
            <a:r>
              <a:rPr kumimoji="0" lang="en-GB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 Author A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zh-CN" sz="2000" b="0" i="0" u="none" strike="noStrike" kern="0" cap="none" spc="0" normalizeH="0" baseline="3000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b</a:t>
            </a:r>
            <a:r>
              <a:rPr kumimoji="0" lang="en-GB" altLang="zh-CN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Affiliation</a:t>
            </a:r>
            <a:r>
              <a:rPr kumimoji="0" lang="en-GB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 Author B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zh-CN" sz="2000" b="0" i="0" u="none" strike="noStrike" kern="0" cap="none" spc="0" normalizeH="0" baseline="3000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c</a:t>
            </a:r>
            <a:r>
              <a:rPr kumimoji="0" lang="en-GB" altLang="zh-CN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Affiliation</a:t>
            </a:r>
            <a:r>
              <a:rPr kumimoji="0" lang="en-GB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 Author C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F3615C9-47CB-052C-F41D-B5317A51E5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en-US"/>
              <a:t> </a:t>
            </a:r>
            <a:fld id="{3179A4C0-B883-489D-979A-2587FA6E5435}" type="slidenum">
              <a:rPr lang="en-US" altLang="en-US" smtClean="0"/>
              <a:pPr/>
              <a:t>0</a:t>
            </a:fld>
            <a:endParaRPr lang="en-US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FC9937-A52F-E7B5-8202-6472DCDC21D3}"/>
              </a:ext>
            </a:extLst>
          </p:cNvPr>
          <p:cNvSpPr txBox="1"/>
          <p:nvPr/>
        </p:nvSpPr>
        <p:spPr>
          <a:xfrm>
            <a:off x="11620500" y="6445250"/>
            <a:ext cx="241300" cy="209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noAutofit/>
          </a:bodyPr>
          <a:lstStyle/>
          <a:p>
            <a:endParaRPr lang="en-US" dirty="0"/>
          </a:p>
        </p:txBody>
      </p:sp>
      <p:sp>
        <p:nvSpPr>
          <p:cNvPr id="11" name="AutoShape 588">
            <a:extLst>
              <a:ext uri="{FF2B5EF4-FFF2-40B4-BE49-F238E27FC236}">
                <a16:creationId xmlns:a16="http://schemas.microsoft.com/office/drawing/2014/main" id="{4C320FB0-37B0-B09C-7135-1CAB122ABB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16886" y="122283"/>
            <a:ext cx="1271587" cy="73152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 wrap="none" lIns="74999" tIns="37500" rIns="74999" bIns="37500" anchor="ctr"/>
          <a:lstStyle>
            <a:lvl1pPr defTabSz="257175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2571750">
              <a:spcBef>
                <a:spcPct val="20000"/>
              </a:spcBef>
              <a:buChar char="–"/>
              <a:defRPr sz="2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2571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2571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257175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2571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2571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2571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2571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1100" b="1" dirty="0">
                <a:solidFill>
                  <a:schemeClr val="tx1"/>
                </a:solidFill>
                <a:latin typeface="Arial Narrow" panose="020B0606020202030204" pitchFamily="34" charset="0"/>
              </a:rPr>
              <a:t>INSERT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1100" b="1" dirty="0">
                <a:solidFill>
                  <a:schemeClr val="tx1"/>
                </a:solidFill>
                <a:latin typeface="Arial Narrow" panose="020B0606020202030204" pitchFamily="34" charset="0"/>
              </a:rPr>
              <a:t>UNIVERSITY /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1100" b="1" dirty="0">
                <a:solidFill>
                  <a:schemeClr val="tx1"/>
                </a:solidFill>
                <a:latin typeface="Arial Narrow" panose="020B0606020202030204" pitchFamily="34" charset="0"/>
              </a:rPr>
              <a:t>COMPANY</a:t>
            </a:r>
            <a:br>
              <a:rPr lang="en-US" altLang="fr-FR" sz="1100" b="1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en-US" altLang="fr-FR" sz="1100" b="1" dirty="0">
                <a:solidFill>
                  <a:schemeClr val="tx1"/>
                </a:solidFill>
                <a:latin typeface="Arial Narrow" panose="020B0606020202030204" pitchFamily="34" charset="0"/>
              </a:rPr>
              <a:t>LOGO HERE</a:t>
            </a:r>
          </a:p>
        </p:txBody>
      </p:sp>
    </p:spTree>
    <p:extLst>
      <p:ext uri="{BB962C8B-B14F-4D97-AF65-F5344CB8AC3E}">
        <p14:creationId xmlns:p14="http://schemas.microsoft.com/office/powerpoint/2010/main" val="132857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009F571-084F-4B7A-B737-5812C1ADEE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13467"/>
            <a:ext cx="10515600" cy="42634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5ED2E62-8E19-403B-90BB-29926E0EB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23894"/>
            <a:ext cx="10515600" cy="70173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925F73-9A99-CFC6-258E-FAFBFC5C5C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en-US"/>
              <a:t> </a:t>
            </a:r>
            <a:fld id="{3179A4C0-B883-489D-979A-2587FA6E5435}" type="slidenum">
              <a:rPr lang="en-US" altLang="en-US" smtClean="0"/>
              <a:pPr/>
              <a:t>1</a:t>
            </a:fld>
            <a:endParaRPr lang="en-US" altLang="en-US"/>
          </a:p>
        </p:txBody>
      </p:sp>
      <p:sp>
        <p:nvSpPr>
          <p:cNvPr id="5" name="AutoShape 588">
            <a:extLst>
              <a:ext uri="{FF2B5EF4-FFF2-40B4-BE49-F238E27FC236}">
                <a16:creationId xmlns:a16="http://schemas.microsoft.com/office/drawing/2014/main" id="{3A7C7FBD-5810-C1A6-68B6-6EC0D3B051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15487" y="115843"/>
            <a:ext cx="1271587" cy="73152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 wrap="none" lIns="74999" tIns="37500" rIns="74999" bIns="37500" anchor="ctr"/>
          <a:lstStyle>
            <a:lvl1pPr defTabSz="257175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2571750">
              <a:spcBef>
                <a:spcPct val="20000"/>
              </a:spcBef>
              <a:buChar char="–"/>
              <a:defRPr sz="2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2571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2571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257175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2571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2571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2571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2571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1100" b="1" dirty="0">
                <a:solidFill>
                  <a:schemeClr val="tx1"/>
                </a:solidFill>
                <a:latin typeface="Arial Narrow" panose="020B0606020202030204" pitchFamily="34" charset="0"/>
              </a:rPr>
              <a:t>INSERT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1100" b="1" dirty="0">
                <a:solidFill>
                  <a:schemeClr val="tx1"/>
                </a:solidFill>
                <a:latin typeface="Arial Narrow" panose="020B0606020202030204" pitchFamily="34" charset="0"/>
              </a:rPr>
              <a:t>UNIVERSITY /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1100" b="1" dirty="0">
                <a:solidFill>
                  <a:schemeClr val="tx1"/>
                </a:solidFill>
                <a:latin typeface="Arial Narrow" panose="020B0606020202030204" pitchFamily="34" charset="0"/>
              </a:rPr>
              <a:t>COMPANY</a:t>
            </a:r>
            <a:br>
              <a:rPr lang="en-US" altLang="fr-FR" sz="1100" b="1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en-US" altLang="fr-FR" sz="1100" b="1" dirty="0">
                <a:solidFill>
                  <a:schemeClr val="tx1"/>
                </a:solidFill>
                <a:latin typeface="Arial Narrow" panose="020B0606020202030204" pitchFamily="34" charset="0"/>
              </a:rPr>
              <a:t>LOGO HERE</a:t>
            </a:r>
          </a:p>
        </p:txBody>
      </p:sp>
    </p:spTree>
    <p:extLst>
      <p:ext uri="{BB962C8B-B14F-4D97-AF65-F5344CB8AC3E}">
        <p14:creationId xmlns:p14="http://schemas.microsoft.com/office/powerpoint/2010/main" val="1452445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009F571-084F-4B7A-B737-5812C1ADEE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13467"/>
            <a:ext cx="10515600" cy="42634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5ED2E62-8E19-403B-90BB-29926E0EB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92250"/>
            <a:ext cx="10515600" cy="70173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3696E3-9488-FB30-5652-900BF29D81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en-US"/>
              <a:t> </a:t>
            </a:r>
            <a:fld id="{3179A4C0-B883-489D-979A-2587FA6E5435}" type="slidenum">
              <a:rPr lang="en-US" altLang="en-US" smtClean="0"/>
              <a:pPr/>
              <a:t>2</a:t>
            </a:fld>
            <a:endParaRPr lang="en-US" altLang="en-US"/>
          </a:p>
        </p:txBody>
      </p:sp>
      <p:sp>
        <p:nvSpPr>
          <p:cNvPr id="5" name="AutoShape 588">
            <a:extLst>
              <a:ext uri="{FF2B5EF4-FFF2-40B4-BE49-F238E27FC236}">
                <a16:creationId xmlns:a16="http://schemas.microsoft.com/office/drawing/2014/main" id="{6D50F2B0-28B0-A12A-7F65-5D6E0EC6B3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15493" y="115843"/>
            <a:ext cx="1271587" cy="73152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 wrap="none" lIns="74999" tIns="37500" rIns="74999" bIns="37500" anchor="ctr"/>
          <a:lstStyle>
            <a:lvl1pPr defTabSz="257175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2571750">
              <a:spcBef>
                <a:spcPct val="20000"/>
              </a:spcBef>
              <a:buChar char="–"/>
              <a:defRPr sz="2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2571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2571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257175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2571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2571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2571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2571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1100" b="1" dirty="0">
                <a:solidFill>
                  <a:schemeClr val="tx1"/>
                </a:solidFill>
                <a:latin typeface="Arial Narrow" panose="020B0606020202030204" pitchFamily="34" charset="0"/>
              </a:rPr>
              <a:t>INSERT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1100" b="1" dirty="0">
                <a:solidFill>
                  <a:schemeClr val="tx1"/>
                </a:solidFill>
                <a:latin typeface="Arial Narrow" panose="020B0606020202030204" pitchFamily="34" charset="0"/>
              </a:rPr>
              <a:t>UNIVERSITY /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1100" b="1" dirty="0">
                <a:solidFill>
                  <a:schemeClr val="tx1"/>
                </a:solidFill>
                <a:latin typeface="Arial Narrow" panose="020B0606020202030204" pitchFamily="34" charset="0"/>
              </a:rPr>
              <a:t>COMPANY</a:t>
            </a:r>
            <a:br>
              <a:rPr lang="en-US" altLang="fr-FR" sz="1100" b="1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en-US" altLang="fr-FR" sz="1100" b="1" dirty="0">
                <a:solidFill>
                  <a:schemeClr val="tx1"/>
                </a:solidFill>
                <a:latin typeface="Arial Narrow" panose="020B0606020202030204" pitchFamily="34" charset="0"/>
              </a:rPr>
              <a:t>LOGO HERE</a:t>
            </a:r>
          </a:p>
        </p:txBody>
      </p:sp>
    </p:spTree>
    <p:extLst>
      <p:ext uri="{BB962C8B-B14F-4D97-AF65-F5344CB8AC3E}">
        <p14:creationId xmlns:p14="http://schemas.microsoft.com/office/powerpoint/2010/main" val="255113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8808934-1044-49FD-9173-048BE71ABE87}"/>
              </a:ext>
            </a:extLst>
          </p:cNvPr>
          <p:cNvSpPr txBox="1"/>
          <p:nvPr/>
        </p:nvSpPr>
        <p:spPr>
          <a:xfrm>
            <a:off x="1695161" y="1600200"/>
            <a:ext cx="87947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Thank You!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7E87AA-C474-4787-8CB2-A2D01E343F8A}"/>
              </a:ext>
            </a:extLst>
          </p:cNvPr>
          <p:cNvSpPr txBox="1"/>
          <p:nvPr/>
        </p:nvSpPr>
        <p:spPr>
          <a:xfrm>
            <a:off x="1695161" y="3011269"/>
            <a:ext cx="8794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Paper Title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63C719F0-85C2-45B8-A819-2BDC3DBD070E}"/>
              </a:ext>
            </a:extLst>
          </p:cNvPr>
          <p:cNvSpPr txBox="1">
            <a:spLocks/>
          </p:cNvSpPr>
          <p:nvPr/>
        </p:nvSpPr>
        <p:spPr>
          <a:xfrm>
            <a:off x="1528396" y="4027880"/>
            <a:ext cx="9144000" cy="220240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r>
              <a:rPr kumimoji="0" lang="en-GB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Author A</a:t>
            </a:r>
            <a:r>
              <a:rPr kumimoji="0" lang="en-GB" altLang="zh-CN" sz="2000" b="0" i="0" u="none" strike="noStrike" kern="0" cap="none" spc="0" normalizeH="0" baseline="30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a</a:t>
            </a:r>
            <a:r>
              <a:rPr kumimoji="0" lang="en-GB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, Author B</a:t>
            </a:r>
            <a:r>
              <a:rPr kumimoji="0" lang="en-GB" altLang="zh-CN" sz="2000" b="0" i="0" u="none" strike="noStrike" kern="0" cap="none" spc="0" normalizeH="0" baseline="30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b</a:t>
            </a:r>
            <a:r>
              <a:rPr kumimoji="0" lang="en-GB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, Author C</a:t>
            </a:r>
            <a:r>
              <a:rPr kumimoji="0" lang="en-GB" altLang="zh-CN" sz="2000" b="0" i="0" u="none" strike="noStrike" kern="0" cap="none" spc="0" normalizeH="0" baseline="30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c</a:t>
            </a:r>
            <a:r>
              <a:rPr kumimoji="0" lang="en-GB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  (please underline presenting author)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GB" altLang="zh-CN" sz="2000" b="0" i="0" u="none" strike="noStrike" kern="0" cap="none" spc="0" normalizeH="0" baseline="3000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a</a:t>
            </a:r>
            <a:r>
              <a:rPr kumimoji="0" lang="en-GB" altLang="zh-CN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Affiliation</a:t>
            </a:r>
            <a:r>
              <a:rPr kumimoji="0" lang="en-GB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 Author A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GB" altLang="zh-CN" sz="2000" b="0" i="0" u="none" strike="noStrike" kern="0" cap="none" spc="0" normalizeH="0" baseline="3000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b</a:t>
            </a:r>
            <a:r>
              <a:rPr kumimoji="0" lang="en-GB" altLang="zh-CN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Affiliation</a:t>
            </a:r>
            <a:r>
              <a:rPr kumimoji="0" lang="en-GB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 Author B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GB" altLang="zh-CN" sz="2000" b="0" i="0" u="none" strike="noStrike" kern="0" cap="none" spc="0" normalizeH="0" baseline="3000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c</a:t>
            </a:r>
            <a:r>
              <a:rPr kumimoji="0" lang="en-GB" altLang="zh-CN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Affiliation</a:t>
            </a:r>
            <a:r>
              <a:rPr kumimoji="0" lang="en-GB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 Author C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8C10D7-CA1A-0626-24BA-38A79DBCC2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en-US"/>
              <a:t> </a:t>
            </a:r>
            <a:fld id="{3179A4C0-B883-489D-979A-2587FA6E5435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10" name="AutoShape 588">
            <a:extLst>
              <a:ext uri="{FF2B5EF4-FFF2-40B4-BE49-F238E27FC236}">
                <a16:creationId xmlns:a16="http://schemas.microsoft.com/office/drawing/2014/main" id="{E406F284-5856-FB1D-9471-26B5B1F390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15491" y="116505"/>
            <a:ext cx="1271587" cy="73152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prstDash val="dash"/>
                <a:round/>
                <a:headEnd/>
                <a:tailEnd/>
              </a14:hiddenLine>
            </a:ext>
          </a:extLst>
        </p:spPr>
        <p:txBody>
          <a:bodyPr wrap="none" lIns="74999" tIns="37500" rIns="74999" bIns="37500" anchor="ctr"/>
          <a:lstStyle>
            <a:lvl1pPr defTabSz="2571750">
              <a:spcBef>
                <a:spcPct val="20000"/>
              </a:spcBef>
              <a:buChar char="•"/>
              <a:defRPr sz="2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2571750">
              <a:spcBef>
                <a:spcPct val="20000"/>
              </a:spcBef>
              <a:buChar char="–"/>
              <a:defRPr sz="2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2571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2571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257175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2571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2571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2571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25717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1100" b="1" dirty="0">
                <a:solidFill>
                  <a:schemeClr val="tx1"/>
                </a:solidFill>
                <a:latin typeface="Arial Narrow" panose="020B0606020202030204" pitchFamily="34" charset="0"/>
              </a:rPr>
              <a:t>INSERT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1100" b="1" dirty="0">
                <a:solidFill>
                  <a:schemeClr val="tx1"/>
                </a:solidFill>
                <a:latin typeface="Arial Narrow" panose="020B0606020202030204" pitchFamily="34" charset="0"/>
              </a:rPr>
              <a:t>UNIVERSITY /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1100" b="1" dirty="0">
                <a:solidFill>
                  <a:schemeClr val="tx1"/>
                </a:solidFill>
                <a:latin typeface="Arial Narrow" panose="020B0606020202030204" pitchFamily="34" charset="0"/>
              </a:rPr>
              <a:t>COMPANY</a:t>
            </a:r>
            <a:br>
              <a:rPr lang="en-US" altLang="fr-FR" sz="1100" b="1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en-US" altLang="fr-FR" sz="1100" b="1" dirty="0">
                <a:solidFill>
                  <a:schemeClr val="tx1"/>
                </a:solidFill>
                <a:latin typeface="Arial Narrow" panose="020B0606020202030204" pitchFamily="34" charset="0"/>
              </a:rPr>
              <a:t>LOGO HERE</a:t>
            </a:r>
          </a:p>
        </p:txBody>
      </p:sp>
    </p:spTree>
    <p:extLst>
      <p:ext uri="{BB962C8B-B14F-4D97-AF65-F5344CB8AC3E}">
        <p14:creationId xmlns:p14="http://schemas.microsoft.com/office/powerpoint/2010/main" val="653444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7668dbe-b413-4011-acb9-936802a3d15e" xsi:nil="true"/>
    <lcf76f155ced4ddcb4097134ff3c332f xmlns="f173a3f4-16cd-4685-abca-cbe59265240c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3A03AE23E1DA46ACF84D3144C82B43" ma:contentTypeVersion="10" ma:contentTypeDescription="Create a new document." ma:contentTypeScope="" ma:versionID="5f8c795f21fe4e35978b7f2bc5bc2e78">
  <xsd:schema xmlns:xsd="http://www.w3.org/2001/XMLSchema" xmlns:xs="http://www.w3.org/2001/XMLSchema" xmlns:p="http://schemas.microsoft.com/office/2006/metadata/properties" xmlns:ns2="f173a3f4-16cd-4685-abca-cbe59265240c" xmlns:ns3="47668dbe-b413-4011-acb9-936802a3d15e" targetNamespace="http://schemas.microsoft.com/office/2006/metadata/properties" ma:root="true" ma:fieldsID="39947756042c5f0e2326783e92223481" ns2:_="" ns3:_="">
    <xsd:import namespace="f173a3f4-16cd-4685-abca-cbe59265240c"/>
    <xsd:import namespace="47668dbe-b413-4011-acb9-936802a3d15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73a3f4-16cd-4685-abca-cbe59265240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5fd543b-80cf-40dd-9067-d17457b170a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668dbe-b413-4011-acb9-936802a3d15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855243f-fb4a-40f0-8492-bc99fe220e42}" ma:internalName="TaxCatchAll" ma:showField="CatchAllData" ma:web="47668dbe-b413-4011-acb9-936802a3d15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22C4C8A-CBEA-4EEE-A3C0-85EB12EAD43C}">
  <ds:schemaRefs>
    <ds:schemaRef ds:uri="20c665a4-2aa8-434a-89cf-9c91649f6492"/>
    <ds:schemaRef ds:uri="http://purl.org/dc/elements/1.1/"/>
    <ds:schemaRef ds:uri="http://schemas.microsoft.com/office/2006/documentManagement/types"/>
    <ds:schemaRef ds:uri="http://purl.org/dc/terms/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7a1d9082-a31d-4ade-8867-8b4bb353dce9"/>
    <ds:schemaRef ds:uri="http://schemas.microsoft.com/office/2006/metadata/properties"/>
    <ds:schemaRef ds:uri="http://www.w3.org/XML/1998/namespace"/>
    <ds:schemaRef ds:uri="47668dbe-b413-4011-acb9-936802a3d15e"/>
    <ds:schemaRef ds:uri="f173a3f4-16cd-4685-abca-cbe59265240c"/>
  </ds:schemaRefs>
</ds:datastoreItem>
</file>

<file path=customXml/itemProps2.xml><?xml version="1.0" encoding="utf-8"?>
<ds:datastoreItem xmlns:ds="http://schemas.openxmlformats.org/officeDocument/2006/customXml" ds:itemID="{0AFC0BA3-60D3-4C3B-942B-13F82C0BFA3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DB2D13A-4B95-41D6-9C92-6ABB92BF6D7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173a3f4-16cd-4685-abca-cbe59265240c"/>
    <ds:schemaRef ds:uri="47668dbe-b413-4011-acb9-936802a3d15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715</TotalTime>
  <Words>88</Words>
  <Application>Microsoft Office PowerPoint</Application>
  <PresentationFormat>Widescreen</PresentationFormat>
  <Paragraphs>28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等线</vt:lpstr>
      <vt:lpstr>Arial</vt:lpstr>
      <vt:lpstr>Arial Narrow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LMS</dc:creator>
  <cp:lastModifiedBy>Konstantine Tsiapali</cp:lastModifiedBy>
  <cp:revision>20</cp:revision>
  <dcterms:created xsi:type="dcterms:W3CDTF">2020-08-31T13:02:37Z</dcterms:created>
  <dcterms:modified xsi:type="dcterms:W3CDTF">2026-10-01T08:26:19Z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0x010100F63A03AE23E1DA46ACF84D3144C82B43</vt:lpwstr>
  </property>
  <property fmtid="{D5CDD505-2E9C-101B-9397-08002B2CF9AE}" pid="3" name="MediaServiceImageTags">
    <vt:lpwstr/>
  </property>
</Properties>
</file>