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8" r:id="rId6"/>
    <p:sldId id="259" r:id="rId7"/>
    <p:sldId id="25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B9F276-34FE-4AF2-8057-BA47E0257EA8}" v="14" dt="2026-04-15T10:52:18.7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396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297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nstantina Tsiapali" userId="0b676148-f6af-42ef-b646-d513daa0e0c4" providerId="ADAL" clId="{199F555A-F18E-4915-A31B-AA947DBA33C5}"/>
    <pc:docChg chg="undo custSel modMainMaster">
      <pc:chgData name="Konstantina Tsiapali" userId="0b676148-f6af-42ef-b646-d513daa0e0c4" providerId="ADAL" clId="{199F555A-F18E-4915-A31B-AA947DBA33C5}" dt="2026-04-15T10:52:18.748" v="58"/>
      <pc:docMkLst>
        <pc:docMk/>
      </pc:docMkLst>
      <pc:sldMasterChg chg="addSp delSp modSp mod modSldLayout">
        <pc:chgData name="Konstantina Tsiapali" userId="0b676148-f6af-42ef-b646-d513daa0e0c4" providerId="ADAL" clId="{199F555A-F18E-4915-A31B-AA947DBA33C5}" dt="2026-04-15T10:52:18.748" v="58"/>
        <pc:sldMasterMkLst>
          <pc:docMk/>
          <pc:sldMasterMk cId="2503909382" sldId="2147483659"/>
        </pc:sldMasterMkLst>
        <pc:grpChg chg="del">
          <ac:chgData name="Konstantina Tsiapali" userId="0b676148-f6af-42ef-b646-d513daa0e0c4" providerId="ADAL" clId="{199F555A-F18E-4915-A31B-AA947DBA33C5}" dt="2026-04-15T10:45:26.691" v="0" actId="478"/>
          <ac:grpSpMkLst>
            <pc:docMk/>
            <pc:sldMasterMk cId="2503909382" sldId="2147483659"/>
            <ac:grpSpMk id="7" creationId="{58290128-4AF9-B0D8-C48B-1B4A8F5E45FD}"/>
          </ac:grpSpMkLst>
        </pc:grpChg>
        <pc:picChg chg="add del mod">
          <ac:chgData name="Konstantina Tsiapali" userId="0b676148-f6af-42ef-b646-d513daa0e0c4" providerId="ADAL" clId="{199F555A-F18E-4915-A31B-AA947DBA33C5}" dt="2026-04-15T10:45:44.626" v="3" actId="478"/>
          <ac:picMkLst>
            <pc:docMk/>
            <pc:sldMasterMk cId="2503909382" sldId="2147483659"/>
            <ac:picMk id="3" creationId="{3BB618C6-F4B1-12E0-357C-50D70B030598}"/>
          </ac:picMkLst>
        </pc:picChg>
        <pc:picChg chg="mod">
          <ac:chgData name="Konstantina Tsiapali" userId="0b676148-f6af-42ef-b646-d513daa0e0c4" providerId="ADAL" clId="{199F555A-F18E-4915-A31B-AA947DBA33C5}" dt="2026-04-15T10:48:01.357" v="16" actId="14826"/>
          <ac:picMkLst>
            <pc:docMk/>
            <pc:sldMasterMk cId="2503909382" sldId="2147483659"/>
            <ac:picMk id="10" creationId="{E38FDDAE-B4D9-5CBD-155C-99D794E00EFF}"/>
          </ac:picMkLst>
        </pc:picChg>
        <pc:picChg chg="add del mod ord">
          <ac:chgData name="Konstantina Tsiapali" userId="0b676148-f6af-42ef-b646-d513daa0e0c4" providerId="ADAL" clId="{199F555A-F18E-4915-A31B-AA947DBA33C5}" dt="2026-04-15T10:47:23.940" v="11" actId="478"/>
          <ac:picMkLst>
            <pc:docMk/>
            <pc:sldMasterMk cId="2503909382" sldId="2147483659"/>
            <ac:picMk id="11" creationId="{86A47AEF-A952-F73A-7370-52B28DBEEAA2}"/>
          </ac:picMkLst>
        </pc:picChg>
        <pc:picChg chg="add mod ord">
          <ac:chgData name="Konstantina Tsiapali" userId="0b676148-f6af-42ef-b646-d513daa0e0c4" providerId="ADAL" clId="{199F555A-F18E-4915-A31B-AA947DBA33C5}" dt="2026-04-15T10:47:33.915" v="15" actId="167"/>
          <ac:picMkLst>
            <pc:docMk/>
            <pc:sldMasterMk cId="2503909382" sldId="2147483659"/>
            <ac:picMk id="13" creationId="{669D056A-0347-02FB-73C3-EBF7CF9A5411}"/>
          </ac:picMkLst>
        </pc:picChg>
        <pc:sldLayoutChg chg="delSp modSp mod">
          <pc:chgData name="Konstantina Tsiapali" userId="0b676148-f6af-42ef-b646-d513daa0e0c4" providerId="ADAL" clId="{199F555A-F18E-4915-A31B-AA947DBA33C5}" dt="2026-04-15T10:51:42.683" v="48" actId="208"/>
          <pc:sldLayoutMkLst>
            <pc:docMk/>
            <pc:sldMasterMk cId="2503909382" sldId="2147483648"/>
            <pc:sldLayoutMk cId="835361224" sldId="2147483660"/>
          </pc:sldLayoutMkLst>
          <pc:spChg chg="mod">
            <ac:chgData name="Konstantina Tsiapali" userId="0b676148-f6af-42ef-b646-d513daa0e0c4" providerId="ADAL" clId="{199F555A-F18E-4915-A31B-AA947DBA33C5}" dt="2026-04-15T10:49:19.913" v="28" actId="20577"/>
            <ac:spMkLst>
              <pc:docMk/>
              <pc:sldMasterMk cId="2503909382" sldId="2147483648"/>
              <pc:sldLayoutMk cId="835361224" sldId="2147483660"/>
              <ac:spMk id="3" creationId="{1209B16B-B4D3-C640-C510-7BAFB078B930}"/>
            </ac:spMkLst>
          </pc:spChg>
          <pc:spChg chg="mod">
            <ac:chgData name="Konstantina Tsiapali" userId="0b676148-f6af-42ef-b646-d513daa0e0c4" providerId="ADAL" clId="{199F555A-F18E-4915-A31B-AA947DBA33C5}" dt="2026-04-15T10:51:42.683" v="48" actId="208"/>
            <ac:spMkLst>
              <pc:docMk/>
              <pc:sldMasterMk cId="2503909382" sldId="2147483648"/>
              <pc:sldLayoutMk cId="835361224" sldId="2147483660"/>
              <ac:spMk id="55" creationId="{872866EF-BFFF-4CBB-9FBB-BFD79D551FC4}"/>
            </ac:spMkLst>
          </pc:spChg>
          <pc:spChg chg="mod">
            <ac:chgData name="Konstantina Tsiapali" userId="0b676148-f6af-42ef-b646-d513daa0e0c4" providerId="ADAL" clId="{199F555A-F18E-4915-A31B-AA947DBA33C5}" dt="2026-04-15T10:50:31.029" v="35" actId="1076"/>
            <ac:spMkLst>
              <pc:docMk/>
              <pc:sldMasterMk cId="2503909382" sldId="2147483648"/>
              <pc:sldLayoutMk cId="835361224" sldId="2147483660"/>
              <ac:spMk id="56" creationId="{8A431BA1-5D5E-4E1B-BC69-7D6DE23F2245}"/>
            </ac:spMkLst>
          </pc:spChg>
          <pc:picChg chg="mod">
            <ac:chgData name="Konstantina Tsiapali" userId="0b676148-f6af-42ef-b646-d513daa0e0c4" providerId="ADAL" clId="{199F555A-F18E-4915-A31B-AA947DBA33C5}" dt="2026-04-15T10:49:05.766" v="22" actId="1076"/>
            <ac:picMkLst>
              <pc:docMk/>
              <pc:sldMasterMk cId="2503909382" sldId="2147483648"/>
              <pc:sldLayoutMk cId="835361224" sldId="2147483660"/>
              <ac:picMk id="9" creationId="{F8F4B19D-EE31-A9EE-116C-C1B87C24B25A}"/>
            </ac:picMkLst>
          </pc:picChg>
          <pc:picChg chg="del">
            <ac:chgData name="Konstantina Tsiapali" userId="0b676148-f6af-42ef-b646-d513daa0e0c4" providerId="ADAL" clId="{199F555A-F18E-4915-A31B-AA947DBA33C5}" dt="2026-04-15T10:48:52.260" v="18" actId="478"/>
            <ac:picMkLst>
              <pc:docMk/>
              <pc:sldMasterMk cId="2503909382" sldId="2147483648"/>
              <pc:sldLayoutMk cId="835361224" sldId="2147483660"/>
              <ac:picMk id="11" creationId="{B051E881-B735-0781-3824-CD2CB11CAB0F}"/>
            </ac:picMkLst>
          </pc:picChg>
          <pc:picChg chg="del">
            <ac:chgData name="Konstantina Tsiapali" userId="0b676148-f6af-42ef-b646-d513daa0e0c4" providerId="ADAL" clId="{199F555A-F18E-4915-A31B-AA947DBA33C5}" dt="2026-04-15T10:48:51.302" v="17" actId="478"/>
            <ac:picMkLst>
              <pc:docMk/>
              <pc:sldMasterMk cId="2503909382" sldId="2147483648"/>
              <pc:sldLayoutMk cId="835361224" sldId="2147483660"/>
              <ac:picMk id="1028" creationId="{27FA3C8D-94C5-2FB8-07DF-836257EFED9B}"/>
            </ac:picMkLst>
          </pc:picChg>
        </pc:sldLayoutChg>
        <pc:sldLayoutChg chg="addSp delSp modSp mod">
          <pc:chgData name="Konstantina Tsiapali" userId="0b676148-f6af-42ef-b646-d513daa0e0c4" providerId="ADAL" clId="{199F555A-F18E-4915-A31B-AA947DBA33C5}" dt="2026-04-15T10:52:13.052" v="54" actId="478"/>
          <pc:sldLayoutMkLst>
            <pc:docMk/>
            <pc:sldMasterMk cId="2503909382" sldId="2147483648"/>
            <pc:sldLayoutMk cId="1036895969" sldId="2147483661"/>
          </pc:sldLayoutMkLst>
          <pc:spChg chg="del">
            <ac:chgData name="Konstantina Tsiapali" userId="0b676148-f6af-42ef-b646-d513daa0e0c4" providerId="ADAL" clId="{199F555A-F18E-4915-A31B-AA947DBA33C5}" dt="2026-04-15T10:51:01.798" v="42" actId="478"/>
            <ac:spMkLst>
              <pc:docMk/>
              <pc:sldMasterMk cId="2503909382" sldId="2147483648"/>
              <pc:sldLayoutMk cId="1036895969" sldId="2147483661"/>
              <ac:spMk id="4" creationId="{6F9A2B8C-384D-BAD7-B7CF-C7407CFEEA59}"/>
            </ac:spMkLst>
          </pc:spChg>
          <pc:spChg chg="del">
            <ac:chgData name="Konstantina Tsiapali" userId="0b676148-f6af-42ef-b646-d513daa0e0c4" providerId="ADAL" clId="{199F555A-F18E-4915-A31B-AA947DBA33C5}" dt="2026-04-15T10:50:35.428" v="36" actId="478"/>
            <ac:spMkLst>
              <pc:docMk/>
              <pc:sldMasterMk cId="2503909382" sldId="2147483648"/>
              <pc:sldLayoutMk cId="1036895969" sldId="2147483661"/>
              <ac:spMk id="5" creationId="{78AA936E-2C63-E87F-F797-4451041EE372}"/>
            </ac:spMkLst>
          </pc:spChg>
          <pc:spChg chg="add mod">
            <ac:chgData name="Konstantina Tsiapali" userId="0b676148-f6af-42ef-b646-d513daa0e0c4" providerId="ADAL" clId="{199F555A-F18E-4915-A31B-AA947DBA33C5}" dt="2026-04-15T10:50:35.829" v="37"/>
            <ac:spMkLst>
              <pc:docMk/>
              <pc:sldMasterMk cId="2503909382" sldId="2147483648"/>
              <pc:sldLayoutMk cId="1036895969" sldId="2147483661"/>
              <ac:spMk id="6" creationId="{5CA5C32A-2A78-FEBB-8E95-AEAB60A36CAF}"/>
            </ac:spMkLst>
          </pc:spChg>
          <pc:spChg chg="add mod">
            <ac:chgData name="Konstantina Tsiapali" userId="0b676148-f6af-42ef-b646-d513daa0e0c4" providerId="ADAL" clId="{199F555A-F18E-4915-A31B-AA947DBA33C5}" dt="2026-04-15T10:50:48.693" v="40"/>
            <ac:spMkLst>
              <pc:docMk/>
              <pc:sldMasterMk cId="2503909382" sldId="2147483648"/>
              <pc:sldLayoutMk cId="1036895969" sldId="2147483661"/>
              <ac:spMk id="8" creationId="{234FB1D6-5D80-894A-E317-D1C7422B9452}"/>
            </ac:spMkLst>
          </pc:spChg>
          <pc:spChg chg="add mod ord">
            <ac:chgData name="Konstantina Tsiapali" userId="0b676148-f6af-42ef-b646-d513daa0e0c4" providerId="ADAL" clId="{199F555A-F18E-4915-A31B-AA947DBA33C5}" dt="2026-04-15T10:51:50.037" v="49" actId="167"/>
            <ac:spMkLst>
              <pc:docMk/>
              <pc:sldMasterMk cId="2503909382" sldId="2147483648"/>
              <pc:sldLayoutMk cId="1036895969" sldId="2147483661"/>
              <ac:spMk id="9" creationId="{AB667799-9AA3-37C3-1512-92553DE481CA}"/>
            </ac:spMkLst>
          </pc:spChg>
          <pc:picChg chg="add mod">
            <ac:chgData name="Konstantina Tsiapali" userId="0b676148-f6af-42ef-b646-d513daa0e0c4" providerId="ADAL" clId="{199F555A-F18E-4915-A31B-AA947DBA33C5}" dt="2026-04-15T10:52:09.145" v="52"/>
            <ac:picMkLst>
              <pc:docMk/>
              <pc:sldMasterMk cId="2503909382" sldId="2147483648"/>
              <pc:sldLayoutMk cId="1036895969" sldId="2147483661"/>
              <ac:picMk id="10" creationId="{899C58AE-C1D1-FF32-73AD-57F829E82839}"/>
            </ac:picMkLst>
          </pc:picChg>
          <pc:picChg chg="del">
            <ac:chgData name="Konstantina Tsiapali" userId="0b676148-f6af-42ef-b646-d513daa0e0c4" providerId="ADAL" clId="{199F555A-F18E-4915-A31B-AA947DBA33C5}" dt="2026-04-15T10:52:13.052" v="54" actId="478"/>
            <ac:picMkLst>
              <pc:docMk/>
              <pc:sldMasterMk cId="2503909382" sldId="2147483648"/>
              <pc:sldLayoutMk cId="1036895969" sldId="2147483661"/>
              <ac:picMk id="11" creationId="{71AD8355-3006-4262-46F2-39D4F64BFDA6}"/>
            </ac:picMkLst>
          </pc:picChg>
          <pc:picChg chg="del">
            <ac:chgData name="Konstantina Tsiapali" userId="0b676148-f6af-42ef-b646-d513daa0e0c4" providerId="ADAL" clId="{199F555A-F18E-4915-A31B-AA947DBA33C5}" dt="2026-04-15T10:52:12.004" v="53" actId="478"/>
            <ac:picMkLst>
              <pc:docMk/>
              <pc:sldMasterMk cId="2503909382" sldId="2147483648"/>
              <pc:sldLayoutMk cId="1036895969" sldId="2147483661"/>
              <ac:picMk id="12" creationId="{9CB6E3F2-0A6D-38D7-2DC2-5B664FAF9CD6}"/>
            </ac:picMkLst>
          </pc:picChg>
          <pc:picChg chg="del">
            <ac:chgData name="Konstantina Tsiapali" userId="0b676148-f6af-42ef-b646-d513daa0e0c4" providerId="ADAL" clId="{199F555A-F18E-4915-A31B-AA947DBA33C5}" dt="2026-04-15T10:52:05.591" v="51" actId="478"/>
            <ac:picMkLst>
              <pc:docMk/>
              <pc:sldMasterMk cId="2503909382" sldId="2147483648"/>
              <pc:sldLayoutMk cId="1036895969" sldId="2147483661"/>
              <ac:picMk id="14" creationId="{C52EB0F4-8709-5E19-ECC4-B7367AB674BD}"/>
            </ac:picMkLst>
          </pc:picChg>
        </pc:sldLayoutChg>
        <pc:sldLayoutChg chg="addSp delSp modSp mod">
          <pc:chgData name="Konstantina Tsiapali" userId="0b676148-f6af-42ef-b646-d513daa0e0c4" providerId="ADAL" clId="{199F555A-F18E-4915-A31B-AA947DBA33C5}" dt="2026-04-15T10:52:18.748" v="58"/>
          <pc:sldLayoutMkLst>
            <pc:docMk/>
            <pc:sldMasterMk cId="2503909382" sldId="2147483648"/>
            <pc:sldLayoutMk cId="589955038" sldId="2147483662"/>
          </pc:sldLayoutMkLst>
          <pc:spChg chg="del">
            <ac:chgData name="Konstantina Tsiapali" userId="0b676148-f6af-42ef-b646-d513daa0e0c4" providerId="ADAL" clId="{199F555A-F18E-4915-A31B-AA947DBA33C5}" dt="2026-04-15T10:51:06.390" v="44" actId="478"/>
            <ac:spMkLst>
              <pc:docMk/>
              <pc:sldMasterMk cId="2503909382" sldId="2147483648"/>
              <pc:sldLayoutMk cId="589955038" sldId="2147483662"/>
              <ac:spMk id="3" creationId="{9F828551-8671-38DB-5597-78436970B1D6}"/>
            </ac:spMkLst>
          </pc:spChg>
          <pc:spChg chg="del">
            <ac:chgData name="Konstantina Tsiapali" userId="0b676148-f6af-42ef-b646-d513daa0e0c4" providerId="ADAL" clId="{199F555A-F18E-4915-A31B-AA947DBA33C5}" dt="2026-04-15T10:50:40.690" v="38" actId="478"/>
            <ac:spMkLst>
              <pc:docMk/>
              <pc:sldMasterMk cId="2503909382" sldId="2147483648"/>
              <pc:sldLayoutMk cId="589955038" sldId="2147483662"/>
              <ac:spMk id="4" creationId="{66DA77A6-CC92-F067-B331-0787B0C903DA}"/>
            </ac:spMkLst>
          </pc:spChg>
          <pc:spChg chg="add mod">
            <ac:chgData name="Konstantina Tsiapali" userId="0b676148-f6af-42ef-b646-d513daa0e0c4" providerId="ADAL" clId="{199F555A-F18E-4915-A31B-AA947DBA33C5}" dt="2026-04-15T10:50:40.922" v="39"/>
            <ac:spMkLst>
              <pc:docMk/>
              <pc:sldMasterMk cId="2503909382" sldId="2147483648"/>
              <pc:sldLayoutMk cId="589955038" sldId="2147483662"/>
              <ac:spMk id="6" creationId="{99E3FFFC-6359-0420-1C7E-088C741683A3}"/>
            </ac:spMkLst>
          </pc:spChg>
          <pc:spChg chg="add mod">
            <ac:chgData name="Konstantina Tsiapali" userId="0b676148-f6af-42ef-b646-d513daa0e0c4" providerId="ADAL" clId="{199F555A-F18E-4915-A31B-AA947DBA33C5}" dt="2026-04-15T10:50:51.435" v="41"/>
            <ac:spMkLst>
              <pc:docMk/>
              <pc:sldMasterMk cId="2503909382" sldId="2147483648"/>
              <pc:sldLayoutMk cId="589955038" sldId="2147483662"/>
              <ac:spMk id="7" creationId="{7CC37464-C43E-DABD-A5CA-BF3AF342DF7D}"/>
            </ac:spMkLst>
          </pc:spChg>
          <pc:spChg chg="add mod ord">
            <ac:chgData name="Konstantina Tsiapali" userId="0b676148-f6af-42ef-b646-d513daa0e0c4" providerId="ADAL" clId="{199F555A-F18E-4915-A31B-AA947DBA33C5}" dt="2026-04-15T10:51:55.729" v="50" actId="167"/>
            <ac:spMkLst>
              <pc:docMk/>
              <pc:sldMasterMk cId="2503909382" sldId="2147483648"/>
              <pc:sldLayoutMk cId="589955038" sldId="2147483662"/>
              <ac:spMk id="8" creationId="{E6A13492-DEFD-AD21-2587-B85471D5D68B}"/>
            </ac:spMkLst>
          </pc:spChg>
          <pc:picChg chg="del">
            <ac:chgData name="Konstantina Tsiapali" userId="0b676148-f6af-42ef-b646-d513daa0e0c4" providerId="ADAL" clId="{199F555A-F18E-4915-A31B-AA947DBA33C5}" dt="2026-04-15T10:52:16.859" v="56" actId="478"/>
            <ac:picMkLst>
              <pc:docMk/>
              <pc:sldMasterMk cId="2503909382" sldId="2147483648"/>
              <pc:sldLayoutMk cId="589955038" sldId="2147483662"/>
              <ac:picMk id="9" creationId="{E62FFD78-56EC-990F-0070-515E6A38DD0A}"/>
            </ac:picMkLst>
          </pc:picChg>
          <pc:picChg chg="del">
            <ac:chgData name="Konstantina Tsiapali" userId="0b676148-f6af-42ef-b646-d513daa0e0c4" providerId="ADAL" clId="{199F555A-F18E-4915-A31B-AA947DBA33C5}" dt="2026-04-15T10:52:17.486" v="57" actId="478"/>
            <ac:picMkLst>
              <pc:docMk/>
              <pc:sldMasterMk cId="2503909382" sldId="2147483648"/>
              <pc:sldLayoutMk cId="589955038" sldId="2147483662"/>
              <ac:picMk id="10" creationId="{D23C1E64-86E6-5D5B-2A2F-F2478D2E3196}"/>
            </ac:picMkLst>
          </pc:picChg>
          <pc:picChg chg="add mod">
            <ac:chgData name="Konstantina Tsiapali" userId="0b676148-f6af-42ef-b646-d513daa0e0c4" providerId="ADAL" clId="{199F555A-F18E-4915-A31B-AA947DBA33C5}" dt="2026-04-15T10:52:18.748" v="58"/>
            <ac:picMkLst>
              <pc:docMk/>
              <pc:sldMasterMk cId="2503909382" sldId="2147483648"/>
              <pc:sldLayoutMk cId="589955038" sldId="2147483662"/>
              <ac:picMk id="11" creationId="{F7368E6B-2566-027E-AAEC-B197FF5A0E62}"/>
            </ac:picMkLst>
          </pc:picChg>
          <pc:picChg chg="del">
            <ac:chgData name="Konstantina Tsiapali" userId="0b676148-f6af-42ef-b646-d513daa0e0c4" providerId="ADAL" clId="{199F555A-F18E-4915-A31B-AA947DBA33C5}" dt="2026-04-15T10:52:16.013" v="55" actId="478"/>
            <ac:picMkLst>
              <pc:docMk/>
              <pc:sldMasterMk cId="2503909382" sldId="2147483648"/>
              <pc:sldLayoutMk cId="589955038" sldId="2147483662"/>
              <ac:picMk id="12" creationId="{6841E29C-EFD3-F73A-729E-7FFA9A619ACE}"/>
            </ac:picMkLst>
          </pc:pic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1D65B48-C5FF-4FD7-9754-AF22025FC2E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19AF903-05DE-4563-A1C9-FD429FC74C3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BEB273-A22E-4CE8-AF44-D9C94B37B0F0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D5E136-9E6A-47D5-A2B9-52A8855B2B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A9A67B-9A66-4DE0-9F90-2BB80BD5759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5F4EE-C51C-4B5B-BF1E-955DF4EC16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663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27156A-8C3E-45FF-9A23-958112B2064F}" type="datetimeFigureOut">
              <a:rPr lang="en-US" smtClean="0"/>
              <a:t>4/16/2026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5D93B6-17A9-4472-97A1-F2855B7AB4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06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6">
            <a:extLst>
              <a:ext uri="{FF2B5EF4-FFF2-40B4-BE49-F238E27FC236}">
                <a16:creationId xmlns:a16="http://schemas.microsoft.com/office/drawing/2014/main" id="{9F02D8E4-514C-4281-A313-4911AB28AA4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769600" y="6381750"/>
            <a:ext cx="111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r>
              <a:rPr lang="en-US" altLang="en-US"/>
              <a:t> </a:t>
            </a:r>
            <a:fld id="{3179A4C0-B883-489D-979A-2587FA6E5435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5" name="Freeform 12">
            <a:extLst>
              <a:ext uri="{FF2B5EF4-FFF2-40B4-BE49-F238E27FC236}">
                <a16:creationId xmlns:a16="http://schemas.microsoft.com/office/drawing/2014/main" id="{872866EF-BFFF-4CBB-9FBB-BFD79D551FC4}"/>
              </a:ext>
            </a:extLst>
          </p:cNvPr>
          <p:cNvSpPr/>
          <p:nvPr userDrawn="1"/>
        </p:nvSpPr>
        <p:spPr>
          <a:xfrm flipH="1">
            <a:off x="5087887" y="6297435"/>
            <a:ext cx="7104108" cy="551040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857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6" name="Freeform 11">
            <a:extLst>
              <a:ext uri="{FF2B5EF4-FFF2-40B4-BE49-F238E27FC236}">
                <a16:creationId xmlns:a16="http://schemas.microsoft.com/office/drawing/2014/main" id="{8A431BA1-5D5E-4E1B-BC69-7D6DE23F2245}"/>
              </a:ext>
            </a:extLst>
          </p:cNvPr>
          <p:cNvSpPr/>
          <p:nvPr userDrawn="1"/>
        </p:nvSpPr>
        <p:spPr>
          <a:xfrm>
            <a:off x="4" y="6203321"/>
            <a:ext cx="12191996" cy="659039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solidFill>
            <a:schemeClr val="accent2"/>
          </a:solidFill>
          <a:ln w="28575" cap="flat" cmpd="sng" algn="ctr">
            <a:solidFill>
              <a:schemeClr val="accent2">
                <a:lumMod val="40000"/>
                <a:lumOff val="6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6694F4C2-F5D2-47D8-9CD1-F8CBDC275AA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" y="64008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" name="Picture 47">
            <a:extLst>
              <a:ext uri="{FF2B5EF4-FFF2-40B4-BE49-F238E27FC236}">
                <a16:creationId xmlns:a16="http://schemas.microsoft.com/office/drawing/2014/main" id="{F96B9AB3-4586-F427-A3DF-20CF16E3A6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280"/>
          <a:stretch/>
        </p:blipFill>
        <p:spPr>
          <a:xfrm>
            <a:off x="160120" y="6354383"/>
            <a:ext cx="1013226" cy="48496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8F4B19D-EE31-A9EE-116C-C1B87C24B25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01384" y="6419851"/>
            <a:ext cx="1020334" cy="400481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1209B16B-B4D3-C640-C510-7BAFB078B930}"/>
              </a:ext>
            </a:extLst>
          </p:cNvPr>
          <p:cNvSpPr txBox="1"/>
          <p:nvPr userDrawn="1"/>
        </p:nvSpPr>
        <p:spPr>
          <a:xfrm>
            <a:off x="2838716" y="6271231"/>
            <a:ext cx="425303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October 22-23, 2026</a:t>
            </a:r>
          </a:p>
        </p:txBody>
      </p:sp>
    </p:spTree>
    <p:extLst>
      <p:ext uri="{BB962C8B-B14F-4D97-AF65-F5344CB8AC3E}">
        <p14:creationId xmlns:p14="http://schemas.microsoft.com/office/powerpoint/2010/main" val="83536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12">
            <a:extLst>
              <a:ext uri="{FF2B5EF4-FFF2-40B4-BE49-F238E27FC236}">
                <a16:creationId xmlns:a16="http://schemas.microsoft.com/office/drawing/2014/main" id="{AB667799-9AA3-37C3-1512-92553DE481CA}"/>
              </a:ext>
            </a:extLst>
          </p:cNvPr>
          <p:cNvSpPr/>
          <p:nvPr userDrawn="1"/>
        </p:nvSpPr>
        <p:spPr>
          <a:xfrm flipH="1">
            <a:off x="5087887" y="6297435"/>
            <a:ext cx="7104108" cy="551040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857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CAB931-C75C-403E-88DB-8F740D8E8B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4AC2F12-C158-4598-B2E9-C53F92DE1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79900"/>
            <a:ext cx="10515600" cy="7017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6" name="Rectangle 6">
            <a:extLst>
              <a:ext uri="{FF2B5EF4-FFF2-40B4-BE49-F238E27FC236}">
                <a16:creationId xmlns:a16="http://schemas.microsoft.com/office/drawing/2014/main" id="{99A3D82A-879B-42DF-A016-8F20273AF97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769600" y="6381750"/>
            <a:ext cx="111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r>
              <a:rPr lang="en-US" altLang="en-US"/>
              <a:t> </a:t>
            </a:r>
            <a:fld id="{3179A4C0-B883-489D-979A-2587FA6E5435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2" name="Picture 47">
            <a:extLst>
              <a:ext uri="{FF2B5EF4-FFF2-40B4-BE49-F238E27FC236}">
                <a16:creationId xmlns:a16="http://schemas.microsoft.com/office/drawing/2014/main" id="{FF2856DB-DAF1-8023-EA07-AB92E5B9E0A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280"/>
          <a:stretch/>
        </p:blipFill>
        <p:spPr>
          <a:xfrm>
            <a:off x="160120" y="6354383"/>
            <a:ext cx="1013226" cy="48496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" name="Freeform 11">
            <a:extLst>
              <a:ext uri="{FF2B5EF4-FFF2-40B4-BE49-F238E27FC236}">
                <a16:creationId xmlns:a16="http://schemas.microsoft.com/office/drawing/2014/main" id="{5CA5C32A-2A78-FEBB-8E95-AEAB60A36CAF}"/>
              </a:ext>
            </a:extLst>
          </p:cNvPr>
          <p:cNvSpPr/>
          <p:nvPr userDrawn="1"/>
        </p:nvSpPr>
        <p:spPr>
          <a:xfrm>
            <a:off x="4" y="6203321"/>
            <a:ext cx="12191996" cy="659039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solidFill>
            <a:schemeClr val="accent2"/>
          </a:solidFill>
          <a:ln w="28575" cap="flat" cmpd="sng" algn="ctr">
            <a:solidFill>
              <a:schemeClr val="accent2">
                <a:lumMod val="40000"/>
                <a:lumOff val="6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34FB1D6-5D80-894A-E317-D1C7422B9452}"/>
              </a:ext>
            </a:extLst>
          </p:cNvPr>
          <p:cNvSpPr txBox="1"/>
          <p:nvPr userDrawn="1"/>
        </p:nvSpPr>
        <p:spPr>
          <a:xfrm>
            <a:off x="2838716" y="6271231"/>
            <a:ext cx="425303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October 22-23, 2026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99C58AE-C1D1-FF32-73AD-57F829E8283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01384" y="6419851"/>
            <a:ext cx="1020334" cy="400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6895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12">
            <a:extLst>
              <a:ext uri="{FF2B5EF4-FFF2-40B4-BE49-F238E27FC236}">
                <a16:creationId xmlns:a16="http://schemas.microsoft.com/office/drawing/2014/main" id="{E6A13492-DEFD-AD21-2587-B85471D5D68B}"/>
              </a:ext>
            </a:extLst>
          </p:cNvPr>
          <p:cNvSpPr/>
          <p:nvPr userDrawn="1"/>
        </p:nvSpPr>
        <p:spPr>
          <a:xfrm flipH="1">
            <a:off x="5087887" y="6297435"/>
            <a:ext cx="7104108" cy="551040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28575" cap="flat" cmpd="sng" algn="ctr">
            <a:solidFill>
              <a:schemeClr val="accent2">
                <a:lumMod val="60000"/>
                <a:lumOff val="4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5" name="Rectangle 6">
            <a:extLst>
              <a:ext uri="{FF2B5EF4-FFF2-40B4-BE49-F238E27FC236}">
                <a16:creationId xmlns:a16="http://schemas.microsoft.com/office/drawing/2014/main" id="{CEB86AA1-8E28-4731-BDDC-D00A51618A6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769600" y="6381750"/>
            <a:ext cx="111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r>
              <a:rPr lang="en-US" altLang="en-US"/>
              <a:t> </a:t>
            </a:r>
            <a:fld id="{3179A4C0-B883-489D-979A-2587FA6E5435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2" name="Picture 47">
            <a:extLst>
              <a:ext uri="{FF2B5EF4-FFF2-40B4-BE49-F238E27FC236}">
                <a16:creationId xmlns:a16="http://schemas.microsoft.com/office/drawing/2014/main" id="{0B2F18AD-D037-DF53-42C3-5FEDB3225F2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280"/>
          <a:stretch/>
        </p:blipFill>
        <p:spPr>
          <a:xfrm>
            <a:off x="160120" y="6354383"/>
            <a:ext cx="1013226" cy="484969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D1A498E-9B26-B288-BE08-9F136413771E}"/>
              </a:ext>
            </a:extLst>
          </p:cNvPr>
          <p:cNvSpPr txBox="1"/>
          <p:nvPr userDrawn="1"/>
        </p:nvSpPr>
        <p:spPr>
          <a:xfrm>
            <a:off x="2846667" y="6263280"/>
            <a:ext cx="425303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October 25-26, 2025</a:t>
            </a:r>
          </a:p>
        </p:txBody>
      </p:sp>
      <p:sp>
        <p:nvSpPr>
          <p:cNvPr id="6" name="Freeform 11">
            <a:extLst>
              <a:ext uri="{FF2B5EF4-FFF2-40B4-BE49-F238E27FC236}">
                <a16:creationId xmlns:a16="http://schemas.microsoft.com/office/drawing/2014/main" id="{99E3FFFC-6359-0420-1C7E-088C741683A3}"/>
              </a:ext>
            </a:extLst>
          </p:cNvPr>
          <p:cNvSpPr/>
          <p:nvPr userDrawn="1"/>
        </p:nvSpPr>
        <p:spPr>
          <a:xfrm>
            <a:off x="4" y="6203321"/>
            <a:ext cx="12191996" cy="659039"/>
          </a:xfrm>
          <a:custGeom>
            <a:avLst/>
            <a:gdLst>
              <a:gd name="connsiteX0" fmla="*/ 0 w 9118121"/>
              <a:gd name="connsiteY0" fmla="*/ 58170 h 731031"/>
              <a:gd name="connsiteX1" fmla="*/ 3321170 w 9118121"/>
              <a:gd name="connsiteY1" fmla="*/ 66797 h 731031"/>
              <a:gd name="connsiteX2" fmla="*/ 9118121 w 9118121"/>
              <a:gd name="connsiteY2" fmla="*/ 731031 h 731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118121" h="731031">
                <a:moveTo>
                  <a:pt x="0" y="58170"/>
                </a:moveTo>
                <a:cubicBezTo>
                  <a:pt x="900741" y="6412"/>
                  <a:pt x="1801483" y="-45346"/>
                  <a:pt x="3321170" y="66797"/>
                </a:cubicBezTo>
                <a:cubicBezTo>
                  <a:pt x="4840857" y="178940"/>
                  <a:pt x="9118121" y="731031"/>
                  <a:pt x="9118121" y="731031"/>
                </a:cubicBezTo>
              </a:path>
            </a:pathLst>
          </a:custGeom>
          <a:solidFill>
            <a:schemeClr val="accent2"/>
          </a:solidFill>
          <a:ln w="28575" cap="flat" cmpd="sng" algn="ctr">
            <a:solidFill>
              <a:schemeClr val="accent2">
                <a:lumMod val="40000"/>
                <a:lumOff val="60000"/>
              </a:scheme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kern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CC37464-C43E-DABD-A5CA-BF3AF342DF7D}"/>
              </a:ext>
            </a:extLst>
          </p:cNvPr>
          <p:cNvSpPr txBox="1"/>
          <p:nvPr userDrawn="1"/>
        </p:nvSpPr>
        <p:spPr>
          <a:xfrm>
            <a:off x="2838716" y="6271231"/>
            <a:ext cx="4253039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1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October 22-23, 2026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7368E6B-2566-027E-AAEC-B197FF5A0E6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01384" y="6419851"/>
            <a:ext cx="1020334" cy="400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955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669D056A-0347-02FB-73C3-EBF7CF9A5411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0"/>
            <a:ext cx="12192000" cy="1086174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FBA5E0-8B63-4710-A492-EDF2DACD08B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Date</a:t>
            </a:r>
            <a:r>
              <a:rPr lang="en-US"/>
              <a:t>: </a:t>
            </a:r>
            <a:fld id="{3D52B8E3-5D5B-4D2D-9DED-031853C8D503}" type="datetime1">
              <a:rPr lang="en-US" smtClean="0"/>
              <a:t>4/16/2026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FA0A4-4070-4F47-B1A5-B2606EC032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Slide: </a:t>
            </a:r>
            <a:fld id="{B4B8CD1D-DB0F-4EBD-9A88-3F36DEE34520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38FDDAE-B4D9-5CBD-155C-99D794E00EF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02" b="5802"/>
          <a:stretch/>
        </p:blipFill>
        <p:spPr>
          <a:xfrm>
            <a:off x="4495004" y="0"/>
            <a:ext cx="3218178" cy="1052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390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8" r:id="rId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A228E58-364C-47A8-93C6-0D81A6DB82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" y="1603376"/>
            <a:ext cx="12191995" cy="1470025"/>
          </a:xfrm>
          <a:prstGeom prst="rect">
            <a:avLst/>
          </a:prstGeom>
          <a:solidFill>
            <a:srgbClr val="FFFFFF"/>
          </a:soli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40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Title</a:t>
            </a:r>
            <a:endParaRPr kumimoji="0" lang="en-US" altLang="en-US" sz="40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603C17-0048-4183-943B-9DCC56FD1AE1}"/>
              </a:ext>
            </a:extLst>
          </p:cNvPr>
          <p:cNvSpPr txBox="1">
            <a:spLocks/>
          </p:cNvSpPr>
          <p:nvPr/>
        </p:nvSpPr>
        <p:spPr>
          <a:xfrm>
            <a:off x="1524000" y="3276601"/>
            <a:ext cx="9144000" cy="2202403"/>
          </a:xfrm>
          <a:prstGeom prst="rect">
            <a:avLst/>
          </a:prstGeom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Author A</a:t>
            </a:r>
            <a:r>
              <a:rPr kumimoji="0" lang="en-GB" altLang="zh-CN" sz="2000" b="0" i="0" u="none" strike="noStrike" kern="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a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, Author B</a:t>
            </a:r>
            <a:r>
              <a:rPr kumimoji="0" lang="en-GB" altLang="zh-CN" sz="2000" b="0" i="0" u="none" strike="noStrike" kern="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b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, Author C</a:t>
            </a:r>
            <a:r>
              <a:rPr kumimoji="0" lang="en-GB" altLang="zh-CN" sz="2000" b="0" i="0" u="none" strike="noStrike" kern="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c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  (please underline presenting author)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GB" altLang="zh-CN" sz="20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zh-CN" sz="2000" b="0" i="0" u="none" strike="noStrike" kern="0" cap="none" spc="0" normalizeH="0" baseline="3000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a</a:t>
            </a:r>
            <a:r>
              <a:rPr kumimoji="0" lang="en-GB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Affiliation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 Author 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zh-CN" sz="2000" b="0" i="0" u="none" strike="noStrike" kern="0" cap="none" spc="0" normalizeH="0" baseline="3000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b</a:t>
            </a:r>
            <a:r>
              <a:rPr kumimoji="0" lang="en-GB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Affiliation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 Author B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zh-CN" sz="2000" b="0" i="0" u="none" strike="noStrike" kern="0" cap="none" spc="0" normalizeH="0" baseline="3000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c</a:t>
            </a:r>
            <a:r>
              <a:rPr kumimoji="0" lang="en-GB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Affiliation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 Author C</a:t>
            </a:r>
            <a:endParaRPr kumimoji="0" lang="zh-CN" altLang="en-US" sz="20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0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F3615C9-47CB-052C-F41D-B5317A51E5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altLang="en-US"/>
              <a:t> </a:t>
            </a:r>
            <a:fld id="{3179A4C0-B883-489D-979A-2587FA6E5435}" type="slidenum">
              <a:rPr lang="en-US" altLang="en-US" smtClean="0"/>
              <a:pPr/>
              <a:t>0</a:t>
            </a:fld>
            <a:endParaRPr lang="en-US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FC9937-A52F-E7B5-8202-6472DCDC21D3}"/>
              </a:ext>
            </a:extLst>
          </p:cNvPr>
          <p:cNvSpPr txBox="1"/>
          <p:nvPr/>
        </p:nvSpPr>
        <p:spPr>
          <a:xfrm>
            <a:off x="11620500" y="6445250"/>
            <a:ext cx="241300" cy="2095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noAutofit/>
          </a:bodyPr>
          <a:lstStyle/>
          <a:p>
            <a:endParaRPr lang="en-US" dirty="0"/>
          </a:p>
        </p:txBody>
      </p:sp>
      <p:sp>
        <p:nvSpPr>
          <p:cNvPr id="11" name="AutoShape 588">
            <a:extLst>
              <a:ext uri="{FF2B5EF4-FFF2-40B4-BE49-F238E27FC236}">
                <a16:creationId xmlns:a16="http://schemas.microsoft.com/office/drawing/2014/main" id="{4C320FB0-37B0-B09C-7135-1CAB122ABB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16886" y="122283"/>
            <a:ext cx="1271587" cy="73152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dash"/>
                <a:round/>
                <a:headEnd/>
                <a:tailEnd/>
              </a14:hiddenLine>
            </a:ext>
          </a:extLst>
        </p:spPr>
        <p:txBody>
          <a:bodyPr wrap="none" lIns="74999" tIns="37500" rIns="74999" bIns="37500" anchor="ctr"/>
          <a:lstStyle>
            <a:lvl1pPr defTabSz="25717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25717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25717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2571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25717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fr-FR" sz="1100" b="1" dirty="0">
                <a:solidFill>
                  <a:schemeClr val="tx1"/>
                </a:solidFill>
                <a:latin typeface="Arial Narrow" panose="020B0606020202030204" pitchFamily="34" charset="0"/>
              </a:rPr>
              <a:t>INSERT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fr-FR" sz="1100" b="1" dirty="0">
                <a:solidFill>
                  <a:schemeClr val="tx1"/>
                </a:solidFill>
                <a:latin typeface="Arial Narrow" panose="020B0606020202030204" pitchFamily="34" charset="0"/>
              </a:rPr>
              <a:t>UNIVERSITY /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fr-FR" sz="1100" b="1" dirty="0">
                <a:solidFill>
                  <a:schemeClr val="tx1"/>
                </a:solidFill>
                <a:latin typeface="Arial Narrow" panose="020B0606020202030204" pitchFamily="34" charset="0"/>
              </a:rPr>
              <a:t>COMPANY</a:t>
            </a:r>
            <a:br>
              <a:rPr lang="en-US" altLang="fr-FR" sz="1100" b="1" dirty="0">
                <a:solidFill>
                  <a:schemeClr val="tx1"/>
                </a:solidFill>
                <a:latin typeface="Arial Narrow" panose="020B0606020202030204" pitchFamily="34" charset="0"/>
              </a:rPr>
            </a:br>
            <a:r>
              <a:rPr lang="en-US" altLang="fr-FR" sz="1100" b="1" dirty="0">
                <a:solidFill>
                  <a:schemeClr val="tx1"/>
                </a:solidFill>
                <a:latin typeface="Arial Narrow" panose="020B0606020202030204" pitchFamily="34" charset="0"/>
              </a:rPr>
              <a:t>LOGO HERE</a:t>
            </a:r>
          </a:p>
        </p:txBody>
      </p:sp>
    </p:spTree>
    <p:extLst>
      <p:ext uri="{BB962C8B-B14F-4D97-AF65-F5344CB8AC3E}">
        <p14:creationId xmlns:p14="http://schemas.microsoft.com/office/powerpoint/2010/main" val="132857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009F571-084F-4B7A-B737-5812C1ADEE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3467"/>
            <a:ext cx="10515600" cy="42634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ED2E62-8E19-403B-90BB-29926E0EB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3894"/>
            <a:ext cx="10515600" cy="7017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925F73-9A99-CFC6-258E-FAFBFC5C5C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altLang="en-US"/>
              <a:t> </a:t>
            </a:r>
            <a:fld id="{3179A4C0-B883-489D-979A-2587FA6E5435}" type="slidenum">
              <a:rPr lang="en-US" altLang="en-US" smtClean="0"/>
              <a:pPr/>
              <a:t>1</a:t>
            </a:fld>
            <a:endParaRPr lang="en-US" altLang="en-US"/>
          </a:p>
        </p:txBody>
      </p:sp>
      <p:sp>
        <p:nvSpPr>
          <p:cNvPr id="5" name="AutoShape 588">
            <a:extLst>
              <a:ext uri="{FF2B5EF4-FFF2-40B4-BE49-F238E27FC236}">
                <a16:creationId xmlns:a16="http://schemas.microsoft.com/office/drawing/2014/main" id="{3A7C7FBD-5810-C1A6-68B6-6EC0D3B051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15487" y="115843"/>
            <a:ext cx="1271587" cy="73152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dash"/>
                <a:round/>
                <a:headEnd/>
                <a:tailEnd/>
              </a14:hiddenLine>
            </a:ext>
          </a:extLst>
        </p:spPr>
        <p:txBody>
          <a:bodyPr wrap="none" lIns="74999" tIns="37500" rIns="74999" bIns="37500" anchor="ctr"/>
          <a:lstStyle>
            <a:lvl1pPr defTabSz="25717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25717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25717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2571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25717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fr-FR" sz="1100" b="1" dirty="0">
                <a:solidFill>
                  <a:schemeClr val="tx1"/>
                </a:solidFill>
                <a:latin typeface="Arial Narrow" panose="020B0606020202030204" pitchFamily="34" charset="0"/>
              </a:rPr>
              <a:t>INSERT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fr-FR" sz="1100" b="1" dirty="0">
                <a:solidFill>
                  <a:schemeClr val="tx1"/>
                </a:solidFill>
                <a:latin typeface="Arial Narrow" panose="020B0606020202030204" pitchFamily="34" charset="0"/>
              </a:rPr>
              <a:t>UNIVERSITY /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fr-FR" sz="1100" b="1" dirty="0">
                <a:solidFill>
                  <a:schemeClr val="tx1"/>
                </a:solidFill>
                <a:latin typeface="Arial Narrow" panose="020B0606020202030204" pitchFamily="34" charset="0"/>
              </a:rPr>
              <a:t>COMPANY</a:t>
            </a:r>
            <a:br>
              <a:rPr lang="en-US" altLang="fr-FR" sz="1100" b="1" dirty="0">
                <a:solidFill>
                  <a:schemeClr val="tx1"/>
                </a:solidFill>
                <a:latin typeface="Arial Narrow" panose="020B0606020202030204" pitchFamily="34" charset="0"/>
              </a:rPr>
            </a:br>
            <a:r>
              <a:rPr lang="en-US" altLang="fr-FR" sz="1100" b="1" dirty="0">
                <a:solidFill>
                  <a:schemeClr val="tx1"/>
                </a:solidFill>
                <a:latin typeface="Arial Narrow" panose="020B0606020202030204" pitchFamily="34" charset="0"/>
              </a:rPr>
              <a:t>LOGO HERE</a:t>
            </a:r>
          </a:p>
        </p:txBody>
      </p:sp>
    </p:spTree>
    <p:extLst>
      <p:ext uri="{BB962C8B-B14F-4D97-AF65-F5344CB8AC3E}">
        <p14:creationId xmlns:p14="http://schemas.microsoft.com/office/powerpoint/2010/main" val="1452445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009F571-084F-4B7A-B737-5812C1ADEE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13467"/>
            <a:ext cx="10515600" cy="42634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5ED2E62-8E19-403B-90BB-29926E0EB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2250"/>
            <a:ext cx="10515600" cy="70173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3696E3-9488-FB30-5652-900BF29D81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altLang="en-US"/>
              <a:t> </a:t>
            </a:r>
            <a:fld id="{3179A4C0-B883-489D-979A-2587FA6E5435}" type="slidenum">
              <a:rPr lang="en-US" altLang="en-US" smtClean="0"/>
              <a:pPr/>
              <a:t>2</a:t>
            </a:fld>
            <a:endParaRPr lang="en-US" altLang="en-US"/>
          </a:p>
        </p:txBody>
      </p:sp>
      <p:sp>
        <p:nvSpPr>
          <p:cNvPr id="5" name="AutoShape 588">
            <a:extLst>
              <a:ext uri="{FF2B5EF4-FFF2-40B4-BE49-F238E27FC236}">
                <a16:creationId xmlns:a16="http://schemas.microsoft.com/office/drawing/2014/main" id="{6D50F2B0-28B0-A12A-7F65-5D6E0EC6B3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15493" y="115843"/>
            <a:ext cx="1271587" cy="73152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dash"/>
                <a:round/>
                <a:headEnd/>
                <a:tailEnd/>
              </a14:hiddenLine>
            </a:ext>
          </a:extLst>
        </p:spPr>
        <p:txBody>
          <a:bodyPr wrap="none" lIns="74999" tIns="37500" rIns="74999" bIns="37500" anchor="ctr"/>
          <a:lstStyle>
            <a:lvl1pPr defTabSz="25717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25717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25717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2571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25717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fr-FR" sz="1100" b="1" dirty="0">
                <a:solidFill>
                  <a:schemeClr val="tx1"/>
                </a:solidFill>
                <a:latin typeface="Arial Narrow" panose="020B0606020202030204" pitchFamily="34" charset="0"/>
              </a:rPr>
              <a:t>INSERT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fr-FR" sz="1100" b="1" dirty="0">
                <a:solidFill>
                  <a:schemeClr val="tx1"/>
                </a:solidFill>
                <a:latin typeface="Arial Narrow" panose="020B0606020202030204" pitchFamily="34" charset="0"/>
              </a:rPr>
              <a:t>UNIVERSITY /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fr-FR" sz="1100" b="1" dirty="0">
                <a:solidFill>
                  <a:schemeClr val="tx1"/>
                </a:solidFill>
                <a:latin typeface="Arial Narrow" panose="020B0606020202030204" pitchFamily="34" charset="0"/>
              </a:rPr>
              <a:t>COMPANY</a:t>
            </a:r>
            <a:br>
              <a:rPr lang="en-US" altLang="fr-FR" sz="1100" b="1" dirty="0">
                <a:solidFill>
                  <a:schemeClr val="tx1"/>
                </a:solidFill>
                <a:latin typeface="Arial Narrow" panose="020B0606020202030204" pitchFamily="34" charset="0"/>
              </a:rPr>
            </a:br>
            <a:r>
              <a:rPr lang="en-US" altLang="fr-FR" sz="1100" b="1" dirty="0">
                <a:solidFill>
                  <a:schemeClr val="tx1"/>
                </a:solidFill>
                <a:latin typeface="Arial Narrow" panose="020B0606020202030204" pitchFamily="34" charset="0"/>
              </a:rPr>
              <a:t>LOGO HERE</a:t>
            </a:r>
          </a:p>
        </p:txBody>
      </p:sp>
    </p:spTree>
    <p:extLst>
      <p:ext uri="{BB962C8B-B14F-4D97-AF65-F5344CB8AC3E}">
        <p14:creationId xmlns:p14="http://schemas.microsoft.com/office/powerpoint/2010/main" val="2551132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8808934-1044-49FD-9173-048BE71ABE87}"/>
              </a:ext>
            </a:extLst>
          </p:cNvPr>
          <p:cNvSpPr txBox="1"/>
          <p:nvPr/>
        </p:nvSpPr>
        <p:spPr>
          <a:xfrm>
            <a:off x="1695161" y="1600200"/>
            <a:ext cx="87947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Thank You!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37E87AA-C474-4787-8CB2-A2D01E343F8A}"/>
              </a:ext>
            </a:extLst>
          </p:cNvPr>
          <p:cNvSpPr txBox="1"/>
          <p:nvPr/>
        </p:nvSpPr>
        <p:spPr>
          <a:xfrm>
            <a:off x="1695161" y="3011269"/>
            <a:ext cx="8794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Arial" panose="020B0604020202020204" pitchFamily="34" charset="0"/>
              </a:rPr>
              <a:t>Paper Title</a:t>
            </a: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63C719F0-85C2-45B8-A819-2BDC3DBD070E}"/>
              </a:ext>
            </a:extLst>
          </p:cNvPr>
          <p:cNvSpPr txBox="1">
            <a:spLocks/>
          </p:cNvSpPr>
          <p:nvPr/>
        </p:nvSpPr>
        <p:spPr>
          <a:xfrm>
            <a:off x="1528396" y="4027880"/>
            <a:ext cx="9144000" cy="2202403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Author A</a:t>
            </a:r>
            <a:r>
              <a:rPr kumimoji="0" lang="en-GB" altLang="zh-CN" sz="2000" b="0" i="0" u="none" strike="noStrike" kern="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a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, Author B</a:t>
            </a:r>
            <a:r>
              <a:rPr kumimoji="0" lang="en-GB" altLang="zh-CN" sz="2000" b="0" i="0" u="none" strike="noStrike" kern="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b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, Author C</a:t>
            </a:r>
            <a:r>
              <a:rPr kumimoji="0" lang="en-GB" altLang="zh-CN" sz="2000" b="0" i="0" u="none" strike="noStrike" kern="0" cap="none" spc="0" normalizeH="0" baseline="3000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c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  (please underline presenting author)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en-GB" altLang="zh-CN" sz="2000" b="0" i="0" u="none" strike="noStrike" kern="0" cap="none" spc="0" normalizeH="0" baseline="3000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a</a:t>
            </a:r>
            <a:r>
              <a:rPr kumimoji="0" lang="en-GB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Affiliation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 Author 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en-GB" altLang="zh-CN" sz="2000" b="0" i="0" u="none" strike="noStrike" kern="0" cap="none" spc="0" normalizeH="0" baseline="3000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b</a:t>
            </a:r>
            <a:r>
              <a:rPr kumimoji="0" lang="en-GB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Affiliation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 Author B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  <a:tabLst/>
              <a:defRPr/>
            </a:pPr>
            <a:r>
              <a:rPr kumimoji="0" lang="en-GB" altLang="zh-CN" sz="2000" b="0" i="0" u="none" strike="noStrike" kern="0" cap="none" spc="0" normalizeH="0" baseline="3000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c</a:t>
            </a:r>
            <a:r>
              <a:rPr kumimoji="0" lang="en-GB" altLang="zh-CN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Affiliation</a:t>
            </a:r>
            <a:r>
              <a:rPr kumimoji="0" lang="en-GB" altLang="zh-CN" sz="2000" b="0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ea typeface="+mn-ea"/>
                <a:cs typeface="+mn-cs"/>
              </a:rPr>
              <a:t> Author C</a:t>
            </a:r>
            <a:endParaRPr kumimoji="0" lang="zh-CN" altLang="en-US" sz="20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zh-CN" altLang="en-US" sz="2000" b="0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58C10D7-CA1A-0626-24BA-38A79DBCC2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 altLang="en-US"/>
              <a:t> </a:t>
            </a:r>
            <a:fld id="{3179A4C0-B883-489D-979A-2587FA6E5435}" type="slidenum">
              <a:rPr lang="en-US" altLang="en-US" smtClean="0"/>
              <a:pPr/>
              <a:t>3</a:t>
            </a:fld>
            <a:endParaRPr lang="en-US" altLang="en-US"/>
          </a:p>
        </p:txBody>
      </p:sp>
      <p:sp>
        <p:nvSpPr>
          <p:cNvPr id="10" name="AutoShape 588">
            <a:extLst>
              <a:ext uri="{FF2B5EF4-FFF2-40B4-BE49-F238E27FC236}">
                <a16:creationId xmlns:a16="http://schemas.microsoft.com/office/drawing/2014/main" id="{E406F284-5856-FB1D-9471-26B5B1F390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15491" y="116505"/>
            <a:ext cx="1271587" cy="73152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prstDash val="dash"/>
                <a:round/>
                <a:headEnd/>
                <a:tailEnd/>
              </a14:hiddenLine>
            </a:ext>
          </a:extLst>
        </p:spPr>
        <p:txBody>
          <a:bodyPr wrap="none" lIns="74999" tIns="37500" rIns="74999" bIns="37500" anchor="ctr"/>
          <a:lstStyle>
            <a:lvl1pPr defTabSz="2571750">
              <a:spcBef>
                <a:spcPct val="20000"/>
              </a:spcBef>
              <a:buChar char="•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 defTabSz="2571750">
              <a:spcBef>
                <a:spcPct val="20000"/>
              </a:spcBef>
              <a:buChar char="–"/>
              <a:defRPr sz="2400">
                <a:solidFill>
                  <a:schemeClr val="tx2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 defTabSz="257175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 defTabSz="257175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 defTabSz="257175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defTabSz="25717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fr-FR" sz="1100" b="1" dirty="0">
                <a:solidFill>
                  <a:schemeClr val="tx1"/>
                </a:solidFill>
                <a:latin typeface="Arial Narrow" panose="020B0606020202030204" pitchFamily="34" charset="0"/>
              </a:rPr>
              <a:t>INSERT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fr-FR" sz="1100" b="1" dirty="0">
                <a:solidFill>
                  <a:schemeClr val="tx1"/>
                </a:solidFill>
                <a:latin typeface="Arial Narrow" panose="020B0606020202030204" pitchFamily="34" charset="0"/>
              </a:rPr>
              <a:t>UNIVERSITY /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fr-FR" sz="1100" b="1" dirty="0">
                <a:solidFill>
                  <a:schemeClr val="tx1"/>
                </a:solidFill>
                <a:latin typeface="Arial Narrow" panose="020B0606020202030204" pitchFamily="34" charset="0"/>
              </a:rPr>
              <a:t>COMPANY</a:t>
            </a:r>
            <a:br>
              <a:rPr lang="en-US" altLang="fr-FR" sz="1100" b="1" dirty="0">
                <a:solidFill>
                  <a:schemeClr val="tx1"/>
                </a:solidFill>
                <a:latin typeface="Arial Narrow" panose="020B0606020202030204" pitchFamily="34" charset="0"/>
              </a:rPr>
            </a:br>
            <a:r>
              <a:rPr lang="en-US" altLang="fr-FR" sz="1100" b="1" dirty="0">
                <a:solidFill>
                  <a:schemeClr val="tx1"/>
                </a:solidFill>
                <a:latin typeface="Arial Narrow" panose="020B0606020202030204" pitchFamily="34" charset="0"/>
              </a:rPr>
              <a:t>LOGO HERE</a:t>
            </a:r>
          </a:p>
        </p:txBody>
      </p:sp>
    </p:spTree>
    <p:extLst>
      <p:ext uri="{BB962C8B-B14F-4D97-AF65-F5344CB8AC3E}">
        <p14:creationId xmlns:p14="http://schemas.microsoft.com/office/powerpoint/2010/main" val="653444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7668dbe-b413-4011-acb9-936802a3d15e" xsi:nil="true"/>
    <lcf76f155ced4ddcb4097134ff3c332f xmlns="f173a3f4-16cd-4685-abca-cbe59265240c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63A03AE23E1DA46ACF84D3144C82B43" ma:contentTypeVersion="10" ma:contentTypeDescription="Create a new document." ma:contentTypeScope="" ma:versionID="5f8c795f21fe4e35978b7f2bc5bc2e78">
  <xsd:schema xmlns:xsd="http://www.w3.org/2001/XMLSchema" xmlns:xs="http://www.w3.org/2001/XMLSchema" xmlns:p="http://schemas.microsoft.com/office/2006/metadata/properties" xmlns:ns2="f173a3f4-16cd-4685-abca-cbe59265240c" xmlns:ns3="47668dbe-b413-4011-acb9-936802a3d15e" targetNamespace="http://schemas.microsoft.com/office/2006/metadata/properties" ma:root="true" ma:fieldsID="39947756042c5f0e2326783e92223481" ns2:_="" ns3:_="">
    <xsd:import namespace="f173a3f4-16cd-4685-abca-cbe59265240c"/>
    <xsd:import namespace="47668dbe-b413-4011-acb9-936802a3d1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73a3f4-16cd-4685-abca-cbe59265240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5fd543b-80cf-40dd-9067-d17457b170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668dbe-b413-4011-acb9-936802a3d15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855243f-fb4a-40f0-8492-bc99fe220e42}" ma:internalName="TaxCatchAll" ma:showField="CatchAllData" ma:web="47668dbe-b413-4011-acb9-936802a3d15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AFC0BA3-60D3-4C3B-942B-13F82C0BFA3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22C4C8A-CBEA-4EEE-A3C0-85EB12EAD43C}">
  <ds:schemaRefs>
    <ds:schemaRef ds:uri="20c665a4-2aa8-434a-89cf-9c91649f6492"/>
    <ds:schemaRef ds:uri="http://purl.org/dc/elements/1.1/"/>
    <ds:schemaRef ds:uri="http://schemas.microsoft.com/office/2006/documentManagement/types"/>
    <ds:schemaRef ds:uri="http://purl.org/dc/terms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7a1d9082-a31d-4ade-8867-8b4bb353dce9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DB2D13A-4B95-41D6-9C92-6ABB92BF6D73}"/>
</file>

<file path=docProps/app.xml><?xml version="1.0" encoding="utf-8"?>
<Properties xmlns="http://schemas.openxmlformats.org/officeDocument/2006/extended-properties" xmlns:vt="http://schemas.openxmlformats.org/officeDocument/2006/docPropsVTypes">
  <TotalTime>706</TotalTime>
  <Words>88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Narrow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LMS</dc:creator>
  <cp:lastModifiedBy>Konstantine Tsiapali</cp:lastModifiedBy>
  <cp:revision>20</cp:revision>
  <dcterms:created xsi:type="dcterms:W3CDTF">2020-08-31T13:02:37Z</dcterms:created>
  <dcterms:modified xsi:type="dcterms:W3CDTF">2026-04-16T07:51:46Z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0x010100F63A03AE23E1DA46ACF84D3144C82B43</vt:lpwstr>
  </property>
</Properties>
</file>